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7" r:id="rId4"/>
  </p:sldMasterIdLst>
  <p:notesMasterIdLst>
    <p:notesMasterId r:id="rId15"/>
  </p:notesMasterIdLst>
  <p:sldIdLst>
    <p:sldId id="256" r:id="rId5"/>
    <p:sldId id="265" r:id="rId6"/>
    <p:sldId id="258" r:id="rId7"/>
    <p:sldId id="259" r:id="rId8"/>
    <p:sldId id="260" r:id="rId9"/>
    <p:sldId id="267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3C8D13-8239-4B3F-9539-AF7859F99A87}" v="8" dt="2020-11-06T01:06:53.798"/>
    <p1510:client id="{163AFA3F-0B39-4719-BDBF-B53F6B0720CF}" v="395" dt="2020-11-06T18:29:42.639"/>
    <p1510:client id="{17C9F0C4-C1BA-46F4-8DC2-53DF13F4232B}" v="55" dt="2020-11-06T08:11:27.296"/>
    <p1510:client id="{93A146BC-BFC9-4543-95FE-7F6837452306}" v="2798" dt="2020-11-05T21:49:09.252"/>
    <p1510:client id="{D0688C96-C350-4565-9B3F-D8411669A399}" v="358" dt="2020-11-06T02:07:39.607"/>
    <p1510:client id="{D48FBBD5-67E3-4A4E-84CA-1467E5E318BB}" v="14" dt="2020-11-05T21:17:20.951"/>
    <p1510:client id="{D5BD0FB6-5364-425A-8E80-C7308C30D56B}" v="24" dt="2020-11-06T17:34:33.333"/>
    <p1510:client id="{FD4075F8-4985-4184-9A7E-0E75BDC22A6C}" v="15" dt="2020-11-06T00:59:41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139" autoAdjust="0"/>
  </p:normalViewPr>
  <p:slideViewPr>
    <p:cSldViewPr snapToGrid="0">
      <p:cViewPr varScale="1">
        <p:scale>
          <a:sx n="90" d="100"/>
          <a:sy n="90" d="100"/>
        </p:scale>
        <p:origin x="12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mya Kumaria" userId="S::soumya.kumaria1@ucalgary.ca::aa74a4c3-6dd2-42b6-8c57-62a9c77aad7b" providerId="AD" clId="Web-{113C8D13-8239-4B3F-9539-AF7859F99A87}"/>
    <pc:docChg chg="modSld">
      <pc:chgData name="Soumya Kumaria" userId="S::soumya.kumaria1@ucalgary.ca::aa74a4c3-6dd2-42b6-8c57-62a9c77aad7b" providerId="AD" clId="Web-{113C8D13-8239-4B3F-9539-AF7859F99A87}" dt="2020-11-06T01:06:53.798" v="7" actId="20577"/>
      <pc:docMkLst>
        <pc:docMk/>
      </pc:docMkLst>
      <pc:sldChg chg="modSp">
        <pc:chgData name="Soumya Kumaria" userId="S::soumya.kumaria1@ucalgary.ca::aa74a4c3-6dd2-42b6-8c57-62a9c77aad7b" providerId="AD" clId="Web-{113C8D13-8239-4B3F-9539-AF7859F99A87}" dt="2020-11-06T01:06:53.798" v="6" actId="20577"/>
        <pc:sldMkLst>
          <pc:docMk/>
          <pc:sldMk cId="3473011928" sldId="264"/>
        </pc:sldMkLst>
        <pc:spChg chg="mod">
          <ac:chgData name="Soumya Kumaria" userId="S::soumya.kumaria1@ucalgary.ca::aa74a4c3-6dd2-42b6-8c57-62a9c77aad7b" providerId="AD" clId="Web-{113C8D13-8239-4B3F-9539-AF7859F99A87}" dt="2020-11-06T01:06:53.798" v="6" actId="20577"/>
          <ac:spMkLst>
            <pc:docMk/>
            <pc:sldMk cId="3473011928" sldId="264"/>
            <ac:spMk id="119" creationId="{B8239C84-0E47-4AE7-A6D8-26C3DD25688E}"/>
          </ac:spMkLst>
        </pc:spChg>
      </pc:sldChg>
    </pc:docChg>
  </pc:docChgLst>
  <pc:docChgLst>
    <pc:chgData name="Sydney" userId="75ef2ce2-2815-4e5d-8290-e6b1f48a7290" providerId="ADAL" clId="{D5BD0FB6-5364-425A-8E80-C7308C30D56B}"/>
    <pc:docChg chg="custSel modSld">
      <pc:chgData name="Sydney" userId="75ef2ce2-2815-4e5d-8290-e6b1f48a7290" providerId="ADAL" clId="{D5BD0FB6-5364-425A-8E80-C7308C30D56B}" dt="2020-11-06T17:34:33.333" v="36" actId="1076"/>
      <pc:docMkLst>
        <pc:docMk/>
      </pc:docMkLst>
      <pc:sldChg chg="addSp delSp modSp mod delAnim modAnim">
        <pc:chgData name="Sydney" userId="75ef2ce2-2815-4e5d-8290-e6b1f48a7290" providerId="ADAL" clId="{D5BD0FB6-5364-425A-8E80-C7308C30D56B}" dt="2020-11-06T17:34:33.333" v="36" actId="1076"/>
        <pc:sldMkLst>
          <pc:docMk/>
          <pc:sldMk cId="2013333485" sldId="259"/>
        </pc:sldMkLst>
        <pc:spChg chg="mod">
          <ac:chgData name="Sydney" userId="75ef2ce2-2815-4e5d-8290-e6b1f48a7290" providerId="ADAL" clId="{D5BD0FB6-5364-425A-8E80-C7308C30D56B}" dt="2020-11-06T17:34:05.087" v="35" actId="1076"/>
          <ac:spMkLst>
            <pc:docMk/>
            <pc:sldMk cId="2013333485" sldId="259"/>
            <ac:spMk id="2" creationId="{93639516-67AF-4DB4-B7A7-82D9D4C6EBD7}"/>
          </ac:spMkLst>
        </pc:spChg>
        <pc:picChg chg="add mod">
          <ac:chgData name="Sydney" userId="75ef2ce2-2815-4e5d-8290-e6b1f48a7290" providerId="ADAL" clId="{D5BD0FB6-5364-425A-8E80-C7308C30D56B}" dt="2020-11-06T17:34:33.333" v="36" actId="1076"/>
          <ac:picMkLst>
            <pc:docMk/>
            <pc:sldMk cId="2013333485" sldId="259"/>
            <ac:picMk id="3" creationId="{A7E8EE41-236D-463B-8CD0-C3AC99D5482F}"/>
          </ac:picMkLst>
        </pc:picChg>
        <pc:picChg chg="add del mod">
          <ac:chgData name="Sydney" userId="75ef2ce2-2815-4e5d-8290-e6b1f48a7290" providerId="ADAL" clId="{D5BD0FB6-5364-425A-8E80-C7308C30D56B}" dt="2020-11-06T01:03:53.311" v="2" actId="478"/>
          <ac:picMkLst>
            <pc:docMk/>
            <pc:sldMk cId="2013333485" sldId="259"/>
            <ac:picMk id="3" creationId="{D02164EB-E029-48BC-B9BE-39DC64EA9481}"/>
          </ac:picMkLst>
        </pc:picChg>
        <pc:picChg chg="del">
          <ac:chgData name="Sydney" userId="75ef2ce2-2815-4e5d-8290-e6b1f48a7290" providerId="ADAL" clId="{D5BD0FB6-5364-425A-8E80-C7308C30D56B}" dt="2020-11-06T17:33:14.995" v="20" actId="478"/>
          <ac:picMkLst>
            <pc:docMk/>
            <pc:sldMk cId="2013333485" sldId="259"/>
            <ac:picMk id="4" creationId="{19743957-F440-4943-AF7E-33D60C4C6DDC}"/>
          </ac:picMkLst>
        </pc:picChg>
        <pc:picChg chg="add del mod">
          <ac:chgData name="Sydney" userId="75ef2ce2-2815-4e5d-8290-e6b1f48a7290" providerId="ADAL" clId="{D5BD0FB6-5364-425A-8E80-C7308C30D56B}" dt="2020-11-06T01:05:02.945" v="4" actId="478"/>
          <ac:picMkLst>
            <pc:docMk/>
            <pc:sldMk cId="2013333485" sldId="259"/>
            <ac:picMk id="5" creationId="{8A698E26-E4B6-4F81-9267-F87D96B3A0DB}"/>
          </ac:picMkLst>
        </pc:picChg>
        <pc:picChg chg="add del mod">
          <ac:chgData name="Sydney" userId="75ef2ce2-2815-4e5d-8290-e6b1f48a7290" providerId="ADAL" clId="{D5BD0FB6-5364-425A-8E80-C7308C30D56B}" dt="2020-11-06T01:05:38.119" v="6" actId="478"/>
          <ac:picMkLst>
            <pc:docMk/>
            <pc:sldMk cId="2013333485" sldId="259"/>
            <ac:picMk id="6" creationId="{2EFC8209-4B60-46E4-AEF2-97424E2FA6B1}"/>
          </ac:picMkLst>
        </pc:picChg>
        <pc:picChg chg="add del mod">
          <ac:chgData name="Sydney" userId="75ef2ce2-2815-4e5d-8290-e6b1f48a7290" providerId="ADAL" clId="{D5BD0FB6-5364-425A-8E80-C7308C30D56B}" dt="2020-11-06T01:08:40.479" v="10" actId="478"/>
          <ac:picMkLst>
            <pc:docMk/>
            <pc:sldMk cId="2013333485" sldId="259"/>
            <ac:picMk id="7" creationId="{A8A02D85-9781-4467-AE85-A2CD5FAAC90D}"/>
          </ac:picMkLst>
        </pc:picChg>
        <pc:picChg chg="add del mod">
          <ac:chgData name="Sydney" userId="75ef2ce2-2815-4e5d-8290-e6b1f48a7290" providerId="ADAL" clId="{D5BD0FB6-5364-425A-8E80-C7308C30D56B}" dt="2020-11-06T01:09:19.736" v="12" actId="478"/>
          <ac:picMkLst>
            <pc:docMk/>
            <pc:sldMk cId="2013333485" sldId="259"/>
            <ac:picMk id="8" creationId="{947FB988-8F43-4424-95C9-12F1036B8C7B}"/>
          </ac:picMkLst>
        </pc:picChg>
        <pc:picChg chg="add del mod">
          <ac:chgData name="Sydney" userId="75ef2ce2-2815-4e5d-8290-e6b1f48a7290" providerId="ADAL" clId="{D5BD0FB6-5364-425A-8E80-C7308C30D56B}" dt="2020-11-06T01:10:32.529" v="14" actId="478"/>
          <ac:picMkLst>
            <pc:docMk/>
            <pc:sldMk cId="2013333485" sldId="259"/>
            <ac:picMk id="9" creationId="{DA3672FD-B954-4F67-AC8A-B56CD591F634}"/>
          </ac:picMkLst>
        </pc:picChg>
        <pc:picChg chg="add del mod">
          <ac:chgData name="Sydney" userId="75ef2ce2-2815-4e5d-8290-e6b1f48a7290" providerId="ADAL" clId="{D5BD0FB6-5364-425A-8E80-C7308C30D56B}" dt="2020-11-06T01:11:04.597" v="16" actId="478"/>
          <ac:picMkLst>
            <pc:docMk/>
            <pc:sldMk cId="2013333485" sldId="259"/>
            <ac:picMk id="10" creationId="{6C8296BA-976F-41DF-B3E2-9247B7C10C8F}"/>
          </ac:picMkLst>
        </pc:picChg>
        <pc:picChg chg="add mod">
          <ac:chgData name="Sydney" userId="75ef2ce2-2815-4e5d-8290-e6b1f48a7290" providerId="ADAL" clId="{D5BD0FB6-5364-425A-8E80-C7308C30D56B}" dt="2020-11-06T01:11:30.007" v="17"/>
          <ac:picMkLst>
            <pc:docMk/>
            <pc:sldMk cId="2013333485" sldId="259"/>
            <ac:picMk id="11" creationId="{F2CCCDD3-CF93-4725-A1EC-894C530D89A7}"/>
          </ac:picMkLst>
        </pc:picChg>
      </pc:sldChg>
    </pc:docChg>
  </pc:docChgLst>
  <pc:docChgLst>
    <pc:chgData name="Jack Yang" userId="S::jack.yang1@ucalgary.ca::f683bca9-64ae-4764-80fc-3b40dd2c0f53" providerId="AD" clId="Web-{1F82F10C-2720-4393-A944-1F76FF2A4B62}"/>
    <pc:docChg chg="modSld">
      <pc:chgData name="Jack Yang" userId="S::jack.yang1@ucalgary.ca::f683bca9-64ae-4764-80fc-3b40dd2c0f53" providerId="AD" clId="Web-{1F82F10C-2720-4393-A944-1F76FF2A4B62}" dt="2020-11-04T21:44:45.987" v="27" actId="20577"/>
      <pc:docMkLst>
        <pc:docMk/>
      </pc:docMkLst>
      <pc:sldChg chg="addSp modSp mod setBg">
        <pc:chgData name="Jack Yang" userId="S::jack.yang1@ucalgary.ca::f683bca9-64ae-4764-80fc-3b40dd2c0f53" providerId="AD" clId="Web-{1F82F10C-2720-4393-A944-1F76FF2A4B62}" dt="2020-11-04T21:40:35.767" v="0"/>
        <pc:sldMkLst>
          <pc:docMk/>
          <pc:sldMk cId="1481273299" sldId="260"/>
        </pc:sldMkLst>
        <pc:spChg chg="mod">
          <ac:chgData name="Jack Yang" userId="S::jack.yang1@ucalgary.ca::f683bca9-64ae-4764-80fc-3b40dd2c0f53" providerId="AD" clId="Web-{1F82F10C-2720-4393-A944-1F76FF2A4B62}" dt="2020-11-04T21:40:35.767" v="0"/>
          <ac:spMkLst>
            <pc:docMk/>
            <pc:sldMk cId="1481273299" sldId="260"/>
            <ac:spMk id="2" creationId="{62011A66-ACD5-4750-BD8B-83481B0733A5}"/>
          </ac:spMkLst>
        </pc:spChg>
        <pc:spChg chg="add">
          <ac:chgData name="Jack Yang" userId="S::jack.yang1@ucalgary.ca::f683bca9-64ae-4764-80fc-3b40dd2c0f53" providerId="AD" clId="Web-{1F82F10C-2720-4393-A944-1F76FF2A4B62}" dt="2020-11-04T21:40:35.767" v="0"/>
          <ac:spMkLst>
            <pc:docMk/>
            <pc:sldMk cId="1481273299" sldId="260"/>
            <ac:spMk id="19" creationId="{DD6BC9EB-F181-48AB-BCA2-3D1DB20D2D87}"/>
          </ac:spMkLst>
        </pc:spChg>
        <pc:spChg chg="add">
          <ac:chgData name="Jack Yang" userId="S::jack.yang1@ucalgary.ca::f683bca9-64ae-4764-80fc-3b40dd2c0f53" providerId="AD" clId="Web-{1F82F10C-2720-4393-A944-1F76FF2A4B62}" dt="2020-11-04T21:40:35.767" v="0"/>
          <ac:spMkLst>
            <pc:docMk/>
            <pc:sldMk cId="1481273299" sldId="260"/>
            <ac:spMk id="21" creationId="{D33AAA80-39DC-4020-9BFF-0718F35C7661}"/>
          </ac:spMkLst>
        </pc:spChg>
        <pc:spChg chg="add">
          <ac:chgData name="Jack Yang" userId="S::jack.yang1@ucalgary.ca::f683bca9-64ae-4764-80fc-3b40dd2c0f53" providerId="AD" clId="Web-{1F82F10C-2720-4393-A944-1F76FF2A4B62}" dt="2020-11-04T21:40:35.767" v="0"/>
          <ac:spMkLst>
            <pc:docMk/>
            <pc:sldMk cId="1481273299" sldId="260"/>
            <ac:spMk id="25" creationId="{1177F295-741F-4EFF-B0CA-BE69295ADA07}"/>
          </ac:spMkLst>
        </pc:spChg>
        <pc:grpChg chg="add">
          <ac:chgData name="Jack Yang" userId="S::jack.yang1@ucalgary.ca::f683bca9-64ae-4764-80fc-3b40dd2c0f53" providerId="AD" clId="Web-{1F82F10C-2720-4393-A944-1F76FF2A4B62}" dt="2020-11-04T21:40:35.767" v="0"/>
          <ac:grpSpMkLst>
            <pc:docMk/>
            <pc:sldMk cId="1481273299" sldId="260"/>
            <ac:grpSpMk id="7" creationId="{3F993C45-B237-4CD5-A232-CD2DFFF5AB1E}"/>
          </ac:grpSpMkLst>
        </pc:grpChg>
        <pc:cxnChg chg="add">
          <ac:chgData name="Jack Yang" userId="S::jack.yang1@ucalgary.ca::f683bca9-64ae-4764-80fc-3b40dd2c0f53" providerId="AD" clId="Web-{1F82F10C-2720-4393-A944-1F76FF2A4B62}" dt="2020-11-04T21:40:35.767" v="0"/>
          <ac:cxnSpMkLst>
            <pc:docMk/>
            <pc:sldMk cId="1481273299" sldId="260"/>
            <ac:cxnSpMk id="23" creationId="{C9C5D90B-7EE3-4D26-AB7D-A5A3A6E11203}"/>
          </ac:cxnSpMkLst>
        </pc:cxnChg>
      </pc:sldChg>
      <pc:sldChg chg="addSp delSp modSp mod setBg">
        <pc:chgData name="Jack Yang" userId="S::jack.yang1@ucalgary.ca::f683bca9-64ae-4764-80fc-3b40dd2c0f53" providerId="AD" clId="Web-{1F82F10C-2720-4393-A944-1F76FF2A4B62}" dt="2020-11-04T21:44:45.987" v="26" actId="20577"/>
        <pc:sldMkLst>
          <pc:docMk/>
          <pc:sldMk cId="2500751668" sldId="261"/>
        </pc:sldMkLst>
        <pc:spChg chg="mod">
          <ac:chgData name="Jack Yang" userId="S::jack.yang1@ucalgary.ca::f683bca9-64ae-4764-80fc-3b40dd2c0f53" providerId="AD" clId="Web-{1F82F10C-2720-4393-A944-1F76FF2A4B62}" dt="2020-11-04T21:43:15.424" v="12"/>
          <ac:spMkLst>
            <pc:docMk/>
            <pc:sldMk cId="2500751668" sldId="261"/>
            <ac:spMk id="2" creationId="{C5BACA26-CF23-40E4-8524-DADA2B34A774}"/>
          </ac:spMkLst>
        </pc:spChg>
        <pc:spChg chg="mod">
          <ac:chgData name="Jack Yang" userId="S::jack.yang1@ucalgary.ca::f683bca9-64ae-4764-80fc-3b40dd2c0f53" providerId="AD" clId="Web-{1F82F10C-2720-4393-A944-1F76FF2A4B62}" dt="2020-11-04T21:44:45.987" v="26" actId="20577"/>
          <ac:spMkLst>
            <pc:docMk/>
            <pc:sldMk cId="2500751668" sldId="261"/>
            <ac:spMk id="3" creationId="{3FEB1394-3148-4694-A6C3-592C7E908EE0}"/>
          </ac:spMkLst>
        </pc:spChg>
        <pc:spChg chg="add del">
          <ac:chgData name="Jack Yang" userId="S::jack.yang1@ucalgary.ca::f683bca9-64ae-4764-80fc-3b40dd2c0f53" providerId="AD" clId="Web-{1F82F10C-2720-4393-A944-1F76FF2A4B62}" dt="2020-11-04T21:40:54.408" v="2"/>
          <ac:spMkLst>
            <pc:docMk/>
            <pc:sldMk cId="2500751668" sldId="261"/>
            <ac:spMk id="5" creationId="{94D49EC2-6A78-49DC-8E13-9B4BD83436CD}"/>
          </ac:spMkLst>
        </pc:spChg>
        <pc:spChg chg="add del">
          <ac:chgData name="Jack Yang" userId="S::jack.yang1@ucalgary.ca::f683bca9-64ae-4764-80fc-3b40dd2c0f53" providerId="AD" clId="Web-{1F82F10C-2720-4393-A944-1F76FF2A4B62}" dt="2020-11-04T21:43:15.424" v="12"/>
          <ac:spMkLst>
            <pc:docMk/>
            <pc:sldMk cId="2500751668" sldId="261"/>
            <ac:spMk id="24" creationId="{637F63F2-649A-41EF-BE19-652586482CF7}"/>
          </ac:spMkLst>
        </pc:spChg>
        <pc:spChg chg="add del">
          <ac:chgData name="Jack Yang" userId="S::jack.yang1@ucalgary.ca::f683bca9-64ae-4764-80fc-3b40dd2c0f53" providerId="AD" clId="Web-{1F82F10C-2720-4393-A944-1F76FF2A4B62}" dt="2020-11-04T21:43:15.424" v="12"/>
          <ac:spMkLst>
            <pc:docMk/>
            <pc:sldMk cId="2500751668" sldId="261"/>
            <ac:spMk id="26" creationId="{054F7F79-F447-429D-8CB8-7459C972E489}"/>
          </ac:spMkLst>
        </pc:spChg>
        <pc:spChg chg="add del">
          <ac:chgData name="Jack Yang" userId="S::jack.yang1@ucalgary.ca::f683bca9-64ae-4764-80fc-3b40dd2c0f53" providerId="AD" clId="Web-{1F82F10C-2720-4393-A944-1F76FF2A4B62}" dt="2020-11-04T21:43:15.424" v="12"/>
          <ac:spMkLst>
            <pc:docMk/>
            <pc:sldMk cId="2500751668" sldId="261"/>
            <ac:spMk id="32" creationId="{1D6D9E94-9FEE-4E26-AE7D-4E3E03A0650F}"/>
          </ac:spMkLst>
        </pc:spChg>
        <pc:spChg chg="add del">
          <ac:chgData name="Jack Yang" userId="S::jack.yang1@ucalgary.ca::f683bca9-64ae-4764-80fc-3b40dd2c0f53" providerId="AD" clId="Web-{1F82F10C-2720-4393-A944-1F76FF2A4B62}" dt="2020-11-04T21:43:15.424" v="12"/>
          <ac:spMkLst>
            <pc:docMk/>
            <pc:sldMk cId="2500751668" sldId="261"/>
            <ac:spMk id="34" creationId="{0CC2471B-F98C-4D94-8777-C8D8912A961C}"/>
          </ac:spMkLst>
        </pc:spChg>
        <pc:spChg chg="add del">
          <ac:chgData name="Jack Yang" userId="S::jack.yang1@ucalgary.ca::f683bca9-64ae-4764-80fc-3b40dd2c0f53" providerId="AD" clId="Web-{1F82F10C-2720-4393-A944-1F76FF2A4B62}" dt="2020-11-04T21:43:15.424" v="12"/>
          <ac:spMkLst>
            <pc:docMk/>
            <pc:sldMk cId="2500751668" sldId="261"/>
            <ac:spMk id="36" creationId="{E943A1EA-7FA0-4E82-9E41-7778E1659526}"/>
          </ac:spMkLst>
        </pc:spChg>
        <pc:spChg chg="add del">
          <ac:chgData name="Jack Yang" userId="S::jack.yang1@ucalgary.ca::f683bca9-64ae-4764-80fc-3b40dd2c0f53" providerId="AD" clId="Web-{1F82F10C-2720-4393-A944-1F76FF2A4B62}" dt="2020-11-04T21:43:15.424" v="12"/>
          <ac:spMkLst>
            <pc:docMk/>
            <pc:sldMk cId="2500751668" sldId="261"/>
            <ac:spMk id="38" creationId="{AFAAF75F-1732-434D-983C-04B19185B321}"/>
          </ac:spMkLst>
        </pc:spChg>
        <pc:spChg chg="add del">
          <ac:chgData name="Jack Yang" userId="S::jack.yang1@ucalgary.ca::f683bca9-64ae-4764-80fc-3b40dd2c0f53" providerId="AD" clId="Web-{1F82F10C-2720-4393-A944-1F76FF2A4B62}" dt="2020-11-04T21:43:15.424" v="12"/>
          <ac:spMkLst>
            <pc:docMk/>
            <pc:sldMk cId="2500751668" sldId="261"/>
            <ac:spMk id="40" creationId="{B5721446-F8B2-46D7-B9FA-197016D0D534}"/>
          </ac:spMkLst>
        </pc:spChg>
        <pc:spChg chg="add del">
          <ac:chgData name="Jack Yang" userId="S::jack.yang1@ucalgary.ca::f683bca9-64ae-4764-80fc-3b40dd2c0f53" providerId="AD" clId="Web-{1F82F10C-2720-4393-A944-1F76FF2A4B62}" dt="2020-11-04T21:43:15.424" v="12"/>
          <ac:spMkLst>
            <pc:docMk/>
            <pc:sldMk cId="2500751668" sldId="261"/>
            <ac:spMk id="42" creationId="{AF09704D-A239-4559-A447-A072A7E86816}"/>
          </ac:spMkLst>
        </pc:spChg>
        <pc:spChg chg="add del">
          <ac:chgData name="Jack Yang" userId="S::jack.yang1@ucalgary.ca::f683bca9-64ae-4764-80fc-3b40dd2c0f53" providerId="AD" clId="Web-{1F82F10C-2720-4393-A944-1F76FF2A4B62}" dt="2020-11-04T21:43:15.424" v="12"/>
          <ac:spMkLst>
            <pc:docMk/>
            <pc:sldMk cId="2500751668" sldId="261"/>
            <ac:spMk id="44" creationId="{CDB22AD5-4F36-43F4-985C-AF8CC39B9443}"/>
          </ac:spMkLst>
        </pc:spChg>
        <pc:spChg chg="add">
          <ac:chgData name="Jack Yang" userId="S::jack.yang1@ucalgary.ca::f683bca9-64ae-4764-80fc-3b40dd2c0f53" providerId="AD" clId="Web-{1F82F10C-2720-4393-A944-1F76FF2A4B62}" dt="2020-11-04T21:43:15.424" v="12"/>
          <ac:spMkLst>
            <pc:docMk/>
            <pc:sldMk cId="2500751668" sldId="261"/>
            <ac:spMk id="61" creationId="{531A7071-A1E3-4ABD-9E3C-984F3F9D153B}"/>
          </ac:spMkLst>
        </pc:spChg>
        <pc:grpChg chg="add del">
          <ac:chgData name="Jack Yang" userId="S::jack.yang1@ucalgary.ca::f683bca9-64ae-4764-80fc-3b40dd2c0f53" providerId="AD" clId="Web-{1F82F10C-2720-4393-A944-1F76FF2A4B62}" dt="2020-11-04T21:43:15.424" v="12"/>
          <ac:grpSpMkLst>
            <pc:docMk/>
            <pc:sldMk cId="2500751668" sldId="261"/>
            <ac:grpSpMk id="12" creationId="{D5FD13B3-3F58-4777-997E-5447AA079DEB}"/>
          </ac:grpSpMkLst>
        </pc:grpChg>
        <pc:grpChg chg="add">
          <ac:chgData name="Jack Yang" userId="S::jack.yang1@ucalgary.ca::f683bca9-64ae-4764-80fc-3b40dd2c0f53" providerId="AD" clId="Web-{1F82F10C-2720-4393-A944-1F76FF2A4B62}" dt="2020-11-04T21:43:15.424" v="12"/>
          <ac:grpSpMkLst>
            <pc:docMk/>
            <pc:sldMk cId="2500751668" sldId="261"/>
            <ac:grpSpMk id="49" creationId="{D5FD13B3-3F58-4777-997E-5447AA079DEB}"/>
          </ac:grpSpMkLst>
        </pc:grpChg>
        <pc:grpChg chg="add">
          <ac:chgData name="Jack Yang" userId="S::jack.yang1@ucalgary.ca::f683bca9-64ae-4764-80fc-3b40dd2c0f53" providerId="AD" clId="Web-{1F82F10C-2720-4393-A944-1F76FF2A4B62}" dt="2020-11-04T21:43:15.424" v="12"/>
          <ac:grpSpMkLst>
            <pc:docMk/>
            <pc:sldMk cId="2500751668" sldId="261"/>
            <ac:grpSpMk id="63" creationId="{D7450C65-F562-4A93-8E4C-2B1A1D6D13C8}"/>
          </ac:grpSpMkLst>
        </pc:grpChg>
        <pc:picChg chg="add del mod">
          <ac:chgData name="Jack Yang" userId="S::jack.yang1@ucalgary.ca::f683bca9-64ae-4764-80fc-3b40dd2c0f53" providerId="AD" clId="Web-{1F82F10C-2720-4393-A944-1F76FF2A4B62}" dt="2020-11-04T21:42:18.361" v="6"/>
          <ac:picMkLst>
            <pc:docMk/>
            <pc:sldMk cId="2500751668" sldId="261"/>
            <ac:picMk id="6" creationId="{32A9AD76-4345-4342-B53E-775CEFCB4029}"/>
          </ac:picMkLst>
        </pc:picChg>
        <pc:picChg chg="add mod ord">
          <ac:chgData name="Jack Yang" userId="S::jack.yang1@ucalgary.ca::f683bca9-64ae-4764-80fc-3b40dd2c0f53" providerId="AD" clId="Web-{1F82F10C-2720-4393-A944-1F76FF2A4B62}" dt="2020-11-04T21:44:02.643" v="20" actId="14100"/>
          <ac:picMkLst>
            <pc:docMk/>
            <pc:sldMk cId="2500751668" sldId="261"/>
            <ac:picMk id="7" creationId="{DAB82018-6340-45E9-BF21-8DAB917A3072}"/>
          </ac:picMkLst>
        </pc:picChg>
        <pc:cxnChg chg="add del">
          <ac:chgData name="Jack Yang" userId="S::jack.yang1@ucalgary.ca::f683bca9-64ae-4764-80fc-3b40dd2c0f53" providerId="AD" clId="Web-{1F82F10C-2720-4393-A944-1F76FF2A4B62}" dt="2020-11-04T21:43:15.424" v="12"/>
          <ac:cxnSpMkLst>
            <pc:docMk/>
            <pc:sldMk cId="2500751668" sldId="261"/>
            <ac:cxnSpMk id="28" creationId="{8C18954F-0B0F-44A8-91E0-847BF7010516}"/>
          </ac:cxnSpMkLst>
        </pc:cxnChg>
        <pc:cxnChg chg="add del">
          <ac:chgData name="Jack Yang" userId="S::jack.yang1@ucalgary.ca::f683bca9-64ae-4764-80fc-3b40dd2c0f53" providerId="AD" clId="Web-{1F82F10C-2720-4393-A944-1F76FF2A4B62}" dt="2020-11-04T21:43:15.424" v="12"/>
          <ac:cxnSpMkLst>
            <pc:docMk/>
            <pc:sldMk cId="2500751668" sldId="261"/>
            <ac:cxnSpMk id="30" creationId="{7C0A67AA-69E1-4F6D-A8A6-E7A2EAB7E1AC}"/>
          </ac:cxnSpMkLst>
        </pc:cxnChg>
      </pc:sldChg>
    </pc:docChg>
  </pc:docChgLst>
  <pc:docChgLst>
    <pc:chgData name="Soumya Kumaria" userId="S::soumya.kumaria1@ucalgary.ca::aa74a4c3-6dd2-42b6-8c57-62a9c77aad7b" providerId="AD" clId="Web-{8A089F91-C93D-42BA-9BFE-4E3B930B876A}"/>
    <pc:docChg chg="modSld">
      <pc:chgData name="Soumya Kumaria" userId="S::soumya.kumaria1@ucalgary.ca::aa74a4c3-6dd2-42b6-8c57-62a9c77aad7b" providerId="AD" clId="Web-{8A089F91-C93D-42BA-9BFE-4E3B930B876A}" dt="2020-11-04T23:16:29.482" v="1" actId="1076"/>
      <pc:docMkLst>
        <pc:docMk/>
      </pc:docMkLst>
      <pc:sldChg chg="modSp">
        <pc:chgData name="Soumya Kumaria" userId="S::soumya.kumaria1@ucalgary.ca::aa74a4c3-6dd2-42b6-8c57-62a9c77aad7b" providerId="AD" clId="Web-{8A089F91-C93D-42BA-9BFE-4E3B930B876A}" dt="2020-11-04T23:16:29.482" v="1" actId="1076"/>
        <pc:sldMkLst>
          <pc:docMk/>
          <pc:sldMk cId="3473011928" sldId="264"/>
        </pc:sldMkLst>
        <pc:picChg chg="mod">
          <ac:chgData name="Soumya Kumaria" userId="S::soumya.kumaria1@ucalgary.ca::aa74a4c3-6dd2-42b6-8c57-62a9c77aad7b" providerId="AD" clId="Web-{8A089F91-C93D-42BA-9BFE-4E3B930B876A}" dt="2020-11-04T23:16:29.482" v="1" actId="1076"/>
          <ac:picMkLst>
            <pc:docMk/>
            <pc:sldMk cId="3473011928" sldId="264"/>
            <ac:picMk id="4" creationId="{4F10F198-6623-4D5F-A97D-82BCF8FC9B00}"/>
          </ac:picMkLst>
        </pc:picChg>
      </pc:sldChg>
    </pc:docChg>
  </pc:docChgLst>
  <pc:docChgLst>
    <pc:chgData name="Sophia" userId="3187d371-ec84-4277-860a-4d18d6157eb1" providerId="ADAL" clId="{93A146BC-BFC9-4543-95FE-7F6837452306}"/>
    <pc:docChg chg="undo custSel mod modSld">
      <pc:chgData name="Sophia" userId="3187d371-ec84-4277-860a-4d18d6157eb1" providerId="ADAL" clId="{93A146BC-BFC9-4543-95FE-7F6837452306}" dt="2020-11-05T21:49:09.252" v="1812"/>
      <pc:docMkLst>
        <pc:docMk/>
      </pc:docMkLst>
      <pc:sldChg chg="modNotesTx">
        <pc:chgData name="Sophia" userId="3187d371-ec84-4277-860a-4d18d6157eb1" providerId="ADAL" clId="{93A146BC-BFC9-4543-95FE-7F6837452306}" dt="2020-11-05T21:21:37.210" v="1603" actId="20577"/>
        <pc:sldMkLst>
          <pc:docMk/>
          <pc:sldMk cId="1576622770" sldId="256"/>
        </pc:sldMkLst>
      </pc:sldChg>
      <pc:sldChg chg="addSp delSp modSp modNotesTx">
        <pc:chgData name="Sophia" userId="3187d371-ec84-4277-860a-4d18d6157eb1" providerId="ADAL" clId="{93A146BC-BFC9-4543-95FE-7F6837452306}" dt="2020-11-05T21:09:32.765" v="327" actId="26606"/>
        <pc:sldMkLst>
          <pc:docMk/>
          <pc:sldMk cId="1621324020" sldId="258"/>
        </pc:sldMkLst>
        <pc:spChg chg="mod">
          <ac:chgData name="Sophia" userId="3187d371-ec84-4277-860a-4d18d6157eb1" providerId="ADAL" clId="{93A146BC-BFC9-4543-95FE-7F6837452306}" dt="2020-11-05T21:09:32.765" v="327" actId="26606"/>
          <ac:spMkLst>
            <pc:docMk/>
            <pc:sldMk cId="1621324020" sldId="258"/>
            <ac:spMk id="2" creationId="{93639516-67AF-4DB4-B7A7-82D9D4C6EBD7}"/>
          </ac:spMkLst>
        </pc:spChg>
        <pc:spChg chg="del">
          <ac:chgData name="Sophia" userId="3187d371-ec84-4277-860a-4d18d6157eb1" providerId="ADAL" clId="{93A146BC-BFC9-4543-95FE-7F6837452306}" dt="2020-11-05T21:09:32.765" v="327" actId="26606"/>
          <ac:spMkLst>
            <pc:docMk/>
            <pc:sldMk cId="1621324020" sldId="258"/>
            <ac:spMk id="23" creationId="{14D16F1A-5D78-4402-81FF-31A98AFD6BBD}"/>
          </ac:spMkLst>
        </pc:spChg>
        <pc:spChg chg="add del mod">
          <ac:chgData name="Sophia" userId="3187d371-ec84-4277-860a-4d18d6157eb1" providerId="ADAL" clId="{93A146BC-BFC9-4543-95FE-7F6837452306}" dt="2020-11-05T21:09:32.765" v="327" actId="26606"/>
          <ac:spMkLst>
            <pc:docMk/>
            <pc:sldMk cId="1621324020" sldId="258"/>
            <ac:spMk id="24" creationId="{079C2D95-6C91-4B9F-8A88-E730E52242B5}"/>
          </ac:spMkLst>
        </pc:spChg>
        <pc:spChg chg="del">
          <ac:chgData name="Sophia" userId="3187d371-ec84-4277-860a-4d18d6157eb1" providerId="ADAL" clId="{93A146BC-BFC9-4543-95FE-7F6837452306}" dt="2020-11-05T21:09:32.765" v="327" actId="26606"/>
          <ac:spMkLst>
            <pc:docMk/>
            <pc:sldMk cId="1621324020" sldId="258"/>
            <ac:spMk id="25" creationId="{1B2FB7F0-6A45-43E8-88A7-48E46E6D48CA}"/>
          </ac:spMkLst>
        </pc:spChg>
        <pc:spChg chg="del">
          <ac:chgData name="Sophia" userId="3187d371-ec84-4277-860a-4d18d6157eb1" providerId="ADAL" clId="{93A146BC-BFC9-4543-95FE-7F6837452306}" dt="2020-11-05T21:09:32.765" v="327" actId="26606"/>
          <ac:spMkLst>
            <pc:docMk/>
            <pc:sldMk cId="1621324020" sldId="258"/>
            <ac:spMk id="27" creationId="{6BA9C607-662B-4FBB-A3F3-CF593AD736CD}"/>
          </ac:spMkLst>
        </pc:spChg>
        <pc:spChg chg="add">
          <ac:chgData name="Sophia" userId="3187d371-ec84-4277-860a-4d18d6157eb1" providerId="ADAL" clId="{93A146BC-BFC9-4543-95FE-7F6837452306}" dt="2020-11-05T21:09:32.765" v="327" actId="26606"/>
          <ac:spMkLst>
            <pc:docMk/>
            <pc:sldMk cId="1621324020" sldId="258"/>
            <ac:spMk id="45" creationId="{1DA27254-207B-4B52-973B-03A6D7C253A8}"/>
          </ac:spMkLst>
        </pc:spChg>
        <pc:spChg chg="add">
          <ac:chgData name="Sophia" userId="3187d371-ec84-4277-860a-4d18d6157eb1" providerId="ADAL" clId="{93A146BC-BFC9-4543-95FE-7F6837452306}" dt="2020-11-05T21:09:32.765" v="327" actId="26606"/>
          <ac:spMkLst>
            <pc:docMk/>
            <pc:sldMk cId="1621324020" sldId="258"/>
            <ac:spMk id="58" creationId="{D6188152-70CA-4742-AA0D-863A7FDB4793}"/>
          </ac:spMkLst>
        </pc:spChg>
        <pc:grpChg chg="del">
          <ac:chgData name="Sophia" userId="3187d371-ec84-4277-860a-4d18d6157eb1" providerId="ADAL" clId="{93A146BC-BFC9-4543-95FE-7F6837452306}" dt="2020-11-05T21:09:32.765" v="327" actId="26606"/>
          <ac:grpSpMkLst>
            <pc:docMk/>
            <pc:sldMk cId="1621324020" sldId="258"/>
            <ac:grpSpMk id="11" creationId="{D58F7BA4-B6D7-4093-BC9D-BA2CF918AE3A}"/>
          </ac:grpSpMkLst>
        </pc:grpChg>
        <pc:grpChg chg="add">
          <ac:chgData name="Sophia" userId="3187d371-ec84-4277-860a-4d18d6157eb1" providerId="ADAL" clId="{93A146BC-BFC9-4543-95FE-7F6837452306}" dt="2020-11-05T21:09:32.765" v="327" actId="26606"/>
          <ac:grpSpMkLst>
            <pc:docMk/>
            <pc:sldMk cId="1621324020" sldId="258"/>
            <ac:grpSpMk id="33" creationId="{D58F7BA4-B6D7-4093-BC9D-BA2CF918AE3A}"/>
          </ac:grpSpMkLst>
        </pc:grpChg>
        <pc:grpChg chg="add">
          <ac:chgData name="Sophia" userId="3187d371-ec84-4277-860a-4d18d6157eb1" providerId="ADAL" clId="{93A146BC-BFC9-4543-95FE-7F6837452306}" dt="2020-11-05T21:09:32.765" v="327" actId="26606"/>
          <ac:grpSpMkLst>
            <pc:docMk/>
            <pc:sldMk cId="1621324020" sldId="258"/>
            <ac:grpSpMk id="47" creationId="{AE3358E8-FEB4-4E5C-903A-92C75E6BDD18}"/>
          </ac:grpSpMkLst>
        </pc:grpChg>
        <pc:graphicFrameChg chg="del">
          <ac:chgData name="Sophia" userId="3187d371-ec84-4277-860a-4d18d6157eb1" providerId="ADAL" clId="{93A146BC-BFC9-4543-95FE-7F6837452306}" dt="2020-11-05T21:08:44.806" v="198" actId="478"/>
          <ac:graphicFrameMkLst>
            <pc:docMk/>
            <pc:sldMk cId="1621324020" sldId="258"/>
            <ac:graphicFrameMk id="22" creationId="{49E6CD24-1213-4FA1-9894-F05A69D111B6}"/>
          </ac:graphicFrameMkLst>
        </pc:graphicFrameChg>
        <pc:graphicFrameChg chg="add">
          <ac:chgData name="Sophia" userId="3187d371-ec84-4277-860a-4d18d6157eb1" providerId="ADAL" clId="{93A146BC-BFC9-4543-95FE-7F6837452306}" dt="2020-11-05T21:09:32.765" v="327" actId="26606"/>
          <ac:graphicFrameMkLst>
            <pc:docMk/>
            <pc:sldMk cId="1621324020" sldId="258"/>
            <ac:graphicFrameMk id="29" creationId="{FFE292B4-A03D-4665-8E44-5EA8DF67433D}"/>
          </ac:graphicFrameMkLst>
        </pc:graphicFrameChg>
      </pc:sldChg>
      <pc:sldChg chg="addSp delSp modSp mod setBg">
        <pc:chgData name="Sophia" userId="3187d371-ec84-4277-860a-4d18d6157eb1" providerId="ADAL" clId="{93A146BC-BFC9-4543-95FE-7F6837452306}" dt="2020-11-05T21:12:07.669" v="343" actId="26606"/>
        <pc:sldMkLst>
          <pc:docMk/>
          <pc:sldMk cId="2013333485" sldId="259"/>
        </pc:sldMkLst>
        <pc:spChg chg="mod">
          <ac:chgData name="Sophia" userId="3187d371-ec84-4277-860a-4d18d6157eb1" providerId="ADAL" clId="{93A146BC-BFC9-4543-95FE-7F6837452306}" dt="2020-11-05T21:12:07.663" v="342" actId="26606"/>
          <ac:spMkLst>
            <pc:docMk/>
            <pc:sldMk cId="2013333485" sldId="259"/>
            <ac:spMk id="2" creationId="{93639516-67AF-4DB4-B7A7-82D9D4C6EBD7}"/>
          </ac:spMkLst>
        </pc:spChg>
        <pc:grpChg chg="add del">
          <ac:chgData name="Sophia" userId="3187d371-ec84-4277-860a-4d18d6157eb1" providerId="ADAL" clId="{93A146BC-BFC9-4543-95FE-7F6837452306}" dt="2020-11-05T21:11:36.971" v="333" actId="26606"/>
          <ac:grpSpMkLst>
            <pc:docMk/>
            <pc:sldMk cId="2013333485" sldId="259"/>
            <ac:grpSpMk id="8" creationId="{E0BF35CA-8AA0-428F-ABED-5B77A6C39154}"/>
          </ac:grpSpMkLst>
        </pc:grpChg>
        <pc:grpChg chg="add del">
          <ac:chgData name="Sophia" userId="3187d371-ec84-4277-860a-4d18d6157eb1" providerId="ADAL" clId="{93A146BC-BFC9-4543-95FE-7F6837452306}" dt="2020-11-05T21:11:51.051" v="335" actId="26606"/>
          <ac:grpSpMkLst>
            <pc:docMk/>
            <pc:sldMk cId="2013333485" sldId="259"/>
            <ac:grpSpMk id="20" creationId="{E0BF35CA-8AA0-428F-ABED-5B77A6C39154}"/>
          </ac:grpSpMkLst>
        </pc:grpChg>
        <pc:grpChg chg="add del">
          <ac:chgData name="Sophia" userId="3187d371-ec84-4277-860a-4d18d6157eb1" providerId="ADAL" clId="{93A146BC-BFC9-4543-95FE-7F6837452306}" dt="2020-11-05T21:12:07.669" v="343" actId="26606"/>
          <ac:grpSpMkLst>
            <pc:docMk/>
            <pc:sldMk cId="2013333485" sldId="259"/>
            <ac:grpSpMk id="25" creationId="{E0BF35CA-8AA0-428F-ABED-5B77A6C39154}"/>
          </ac:grpSpMkLst>
        </pc:grpChg>
        <pc:grpChg chg="add del">
          <ac:chgData name="Sophia" userId="3187d371-ec84-4277-860a-4d18d6157eb1" providerId="ADAL" clId="{93A146BC-BFC9-4543-95FE-7F6837452306}" dt="2020-11-05T21:12:06.629" v="340" actId="26606"/>
          <ac:grpSpMkLst>
            <pc:docMk/>
            <pc:sldMk cId="2013333485" sldId="259"/>
            <ac:grpSpMk id="40" creationId="{E0BF35CA-8AA0-428F-ABED-5B77A6C39154}"/>
          </ac:grpSpMkLst>
        </pc:grpChg>
        <pc:grpChg chg="add del">
          <ac:chgData name="Sophia" userId="3187d371-ec84-4277-860a-4d18d6157eb1" providerId="ADAL" clId="{93A146BC-BFC9-4543-95FE-7F6837452306}" dt="2020-11-05T21:12:07.663" v="342" actId="26606"/>
          <ac:grpSpMkLst>
            <pc:docMk/>
            <pc:sldMk cId="2013333485" sldId="259"/>
            <ac:grpSpMk id="52" creationId="{E0BF35CA-8AA0-428F-ABED-5B77A6C39154}"/>
          </ac:grpSpMkLst>
        </pc:grpChg>
        <pc:grpChg chg="add">
          <ac:chgData name="Sophia" userId="3187d371-ec84-4277-860a-4d18d6157eb1" providerId="ADAL" clId="{93A146BC-BFC9-4543-95FE-7F6837452306}" dt="2020-11-05T21:12:07.669" v="343" actId="26606"/>
          <ac:grpSpMkLst>
            <pc:docMk/>
            <pc:sldMk cId="2013333485" sldId="259"/>
            <ac:grpSpMk id="54" creationId="{E0BF35CA-8AA0-428F-ABED-5B77A6C39154}"/>
          </ac:grpSpMkLst>
        </pc:grpChg>
        <pc:picChg chg="mod">
          <ac:chgData name="Sophia" userId="3187d371-ec84-4277-860a-4d18d6157eb1" providerId="ADAL" clId="{93A146BC-BFC9-4543-95FE-7F6837452306}" dt="2020-11-05T21:12:07.663" v="342" actId="26606"/>
          <ac:picMkLst>
            <pc:docMk/>
            <pc:sldMk cId="2013333485" sldId="259"/>
            <ac:picMk id="3" creationId="{3A016544-7BD2-432D-9080-8E04C121C575}"/>
          </ac:picMkLst>
        </pc:picChg>
      </pc:sldChg>
      <pc:sldChg chg="addSp modSp">
        <pc:chgData name="Sophia" userId="3187d371-ec84-4277-860a-4d18d6157eb1" providerId="ADAL" clId="{93A146BC-BFC9-4543-95FE-7F6837452306}" dt="2020-11-05T21:41:15.002" v="1641"/>
        <pc:sldMkLst>
          <pc:docMk/>
          <pc:sldMk cId="1481273299" sldId="260"/>
        </pc:sldMkLst>
        <pc:picChg chg="add mod">
          <ac:chgData name="Sophia" userId="3187d371-ec84-4277-860a-4d18d6157eb1" providerId="ADAL" clId="{93A146BC-BFC9-4543-95FE-7F6837452306}" dt="2020-11-05T21:41:15.002" v="1641"/>
          <ac:picMkLst>
            <pc:docMk/>
            <pc:sldMk cId="1481273299" sldId="260"/>
            <ac:picMk id="3" creationId="{883053A0-14D7-472D-92C1-5226B5994A8A}"/>
          </ac:picMkLst>
        </pc:picChg>
      </pc:sldChg>
      <pc:sldChg chg="addSp delSp modSp modTransition modAnim modNotesTx">
        <pc:chgData name="Sophia" userId="3187d371-ec84-4277-860a-4d18d6157eb1" providerId="ADAL" clId="{93A146BC-BFC9-4543-95FE-7F6837452306}" dt="2020-11-05T21:49:09.252" v="1812"/>
        <pc:sldMkLst>
          <pc:docMk/>
          <pc:sldMk cId="2500751668" sldId="261"/>
        </pc:sldMkLst>
        <pc:spChg chg="mod">
          <ac:chgData name="Sophia" userId="3187d371-ec84-4277-860a-4d18d6157eb1" providerId="ADAL" clId="{93A146BC-BFC9-4543-95FE-7F6837452306}" dt="2020-11-05T21:23:47.049" v="1621" actId="20577"/>
          <ac:spMkLst>
            <pc:docMk/>
            <pc:sldMk cId="2500751668" sldId="261"/>
            <ac:spMk id="3" creationId="{3FEB1394-3148-4694-A6C3-592C7E908EE0}"/>
          </ac:spMkLst>
        </pc:spChg>
        <pc:picChg chg="add del mod">
          <ac:chgData name="Sophia" userId="3187d371-ec84-4277-860a-4d18d6157eb1" providerId="ADAL" clId="{93A146BC-BFC9-4543-95FE-7F6837452306}" dt="2020-11-05T21:45:54.234" v="1700"/>
          <ac:picMkLst>
            <pc:docMk/>
            <pc:sldMk cId="2500751668" sldId="261"/>
            <ac:picMk id="4" creationId="{7DB81741-BD40-4098-B0F4-E4CF7CADFE02}"/>
          </ac:picMkLst>
        </pc:picChg>
        <pc:picChg chg="add del mod">
          <ac:chgData name="Sophia" userId="3187d371-ec84-4277-860a-4d18d6157eb1" providerId="ADAL" clId="{93A146BC-BFC9-4543-95FE-7F6837452306}" dt="2020-11-05T21:46:25.722" v="1702"/>
          <ac:picMkLst>
            <pc:docMk/>
            <pc:sldMk cId="2500751668" sldId="261"/>
            <ac:picMk id="5" creationId="{155AE723-278F-4779-8A03-F94C0261F7BD}"/>
          </ac:picMkLst>
        </pc:picChg>
        <pc:picChg chg="add del mod">
          <ac:chgData name="Sophia" userId="3187d371-ec84-4277-860a-4d18d6157eb1" providerId="ADAL" clId="{93A146BC-BFC9-4543-95FE-7F6837452306}" dt="2020-11-05T21:47:52.498" v="1809"/>
          <ac:picMkLst>
            <pc:docMk/>
            <pc:sldMk cId="2500751668" sldId="261"/>
            <ac:picMk id="6" creationId="{36798AD1-AC5D-48E3-9B7F-86A3C830DE06}"/>
          </ac:picMkLst>
        </pc:picChg>
        <pc:picChg chg="add del mod">
          <ac:chgData name="Sophia" userId="3187d371-ec84-4277-860a-4d18d6157eb1" providerId="ADAL" clId="{93A146BC-BFC9-4543-95FE-7F6837452306}" dt="2020-11-05T21:48:25.141" v="1811"/>
          <ac:picMkLst>
            <pc:docMk/>
            <pc:sldMk cId="2500751668" sldId="261"/>
            <ac:picMk id="8" creationId="{B1AE2277-33C4-4154-B760-80D57D363FAA}"/>
          </ac:picMkLst>
        </pc:picChg>
        <pc:picChg chg="add mod">
          <ac:chgData name="Sophia" userId="3187d371-ec84-4277-860a-4d18d6157eb1" providerId="ADAL" clId="{93A146BC-BFC9-4543-95FE-7F6837452306}" dt="2020-11-05T21:49:09.252" v="1812"/>
          <ac:picMkLst>
            <pc:docMk/>
            <pc:sldMk cId="2500751668" sldId="261"/>
            <ac:picMk id="9" creationId="{E405DF84-3236-424F-AABD-3CD3023FD309}"/>
          </ac:picMkLst>
        </pc:picChg>
      </pc:sldChg>
      <pc:sldChg chg="modNotesTx">
        <pc:chgData name="Sophia" userId="3187d371-ec84-4277-860a-4d18d6157eb1" providerId="ADAL" clId="{93A146BC-BFC9-4543-95FE-7F6837452306}" dt="2020-11-05T21:26:49.768" v="1640" actId="20577"/>
        <pc:sldMkLst>
          <pc:docMk/>
          <pc:sldMk cId="1079487898" sldId="263"/>
        </pc:sldMkLst>
      </pc:sldChg>
      <pc:sldChg chg="modSp">
        <pc:chgData name="Sophia" userId="3187d371-ec84-4277-860a-4d18d6157eb1" providerId="ADAL" clId="{93A146BC-BFC9-4543-95FE-7F6837452306}" dt="2020-11-05T21:10:18.689" v="330" actId="14100"/>
        <pc:sldMkLst>
          <pc:docMk/>
          <pc:sldMk cId="3473011928" sldId="264"/>
        </pc:sldMkLst>
        <pc:spChg chg="mod">
          <ac:chgData name="Sophia" userId="3187d371-ec84-4277-860a-4d18d6157eb1" providerId="ADAL" clId="{93A146BC-BFC9-4543-95FE-7F6837452306}" dt="2020-11-05T21:10:18.689" v="330" actId="14100"/>
          <ac:spMkLst>
            <pc:docMk/>
            <pc:sldMk cId="3473011928" sldId="264"/>
            <ac:spMk id="119" creationId="{B8239C84-0E47-4AE7-A6D8-26C3DD25688E}"/>
          </ac:spMkLst>
        </pc:spChg>
      </pc:sldChg>
      <pc:sldChg chg="modNotesTx">
        <pc:chgData name="Sophia" userId="3187d371-ec84-4277-860a-4d18d6157eb1" providerId="ADAL" clId="{93A146BC-BFC9-4543-95FE-7F6837452306}" dt="2020-11-05T21:18:56.971" v="1310" actId="20577"/>
        <pc:sldMkLst>
          <pc:docMk/>
          <pc:sldMk cId="2557269805" sldId="265"/>
        </pc:sldMkLst>
      </pc:sldChg>
      <pc:sldChg chg="addSp delSp modSp modTransition modAnim modNotesTx">
        <pc:chgData name="Sophia" userId="3187d371-ec84-4277-860a-4d18d6157eb1" providerId="ADAL" clId="{93A146BC-BFC9-4543-95FE-7F6837452306}" dt="2020-11-05T21:45:31.553" v="1698"/>
        <pc:sldMkLst>
          <pc:docMk/>
          <pc:sldMk cId="439534184" sldId="267"/>
        </pc:sldMkLst>
        <pc:spChg chg="del mod">
          <ac:chgData name="Sophia" userId="3187d371-ec84-4277-860a-4d18d6157eb1" providerId="ADAL" clId="{93A146BC-BFC9-4543-95FE-7F6837452306}" dt="2020-11-05T21:16:59.841" v="892" actId="478"/>
          <ac:spMkLst>
            <pc:docMk/>
            <pc:sldMk cId="439534184" sldId="267"/>
            <ac:spMk id="3" creationId="{B0136EF1-386E-40C4-8A61-59F18A74B110}"/>
          </ac:spMkLst>
        </pc:spChg>
        <pc:picChg chg="add del mod">
          <ac:chgData name="Sophia" userId="3187d371-ec84-4277-860a-4d18d6157eb1" providerId="ADAL" clId="{93A146BC-BFC9-4543-95FE-7F6837452306}" dt="2020-11-05T21:41:55.273" v="1643"/>
          <ac:picMkLst>
            <pc:docMk/>
            <pc:sldMk cId="439534184" sldId="267"/>
            <ac:picMk id="6" creationId="{4DD99EAB-9097-464A-BEF2-67D5691E4D2D}"/>
          </ac:picMkLst>
        </pc:picChg>
        <pc:picChg chg="add del mod">
          <ac:chgData name="Sophia" userId="3187d371-ec84-4277-860a-4d18d6157eb1" providerId="ADAL" clId="{93A146BC-BFC9-4543-95FE-7F6837452306}" dt="2020-11-05T21:41:59.296" v="1644"/>
          <ac:picMkLst>
            <pc:docMk/>
            <pc:sldMk cId="439534184" sldId="267"/>
            <ac:picMk id="7" creationId="{2550151F-2754-4166-962E-9E63A37CBB7E}"/>
          </ac:picMkLst>
        </pc:picChg>
        <pc:picChg chg="add del mod">
          <ac:chgData name="Sophia" userId="3187d371-ec84-4277-860a-4d18d6157eb1" providerId="ADAL" clId="{93A146BC-BFC9-4543-95FE-7F6837452306}" dt="2020-11-05T21:42:17.994" v="1646"/>
          <ac:picMkLst>
            <pc:docMk/>
            <pc:sldMk cId="439534184" sldId="267"/>
            <ac:picMk id="8" creationId="{B9536894-6E31-4367-8951-3C25D1A3AF44}"/>
          </ac:picMkLst>
        </pc:picChg>
        <pc:picChg chg="add del mod">
          <ac:chgData name="Sophia" userId="3187d371-ec84-4277-860a-4d18d6157eb1" providerId="ADAL" clId="{93A146BC-BFC9-4543-95FE-7F6837452306}" dt="2020-11-05T21:42:46.897" v="1648"/>
          <ac:picMkLst>
            <pc:docMk/>
            <pc:sldMk cId="439534184" sldId="267"/>
            <ac:picMk id="9" creationId="{C70AC78C-F633-4B84-8CC0-AF6A89A27E28}"/>
          </ac:picMkLst>
        </pc:picChg>
        <pc:picChg chg="add del mod">
          <ac:chgData name="Sophia" userId="3187d371-ec84-4277-860a-4d18d6157eb1" providerId="ADAL" clId="{93A146BC-BFC9-4543-95FE-7F6837452306}" dt="2020-11-05T21:43:55.399" v="1695"/>
          <ac:picMkLst>
            <pc:docMk/>
            <pc:sldMk cId="439534184" sldId="267"/>
            <ac:picMk id="20" creationId="{A2930C36-851B-4A90-8AAF-A8F9CDBC13B6}"/>
          </ac:picMkLst>
        </pc:picChg>
        <pc:picChg chg="add mod">
          <ac:chgData name="Sophia" userId="3187d371-ec84-4277-860a-4d18d6157eb1" providerId="ADAL" clId="{93A146BC-BFC9-4543-95FE-7F6837452306}" dt="2020-11-05T21:45:31.553" v="1698"/>
          <ac:picMkLst>
            <pc:docMk/>
            <pc:sldMk cId="439534184" sldId="267"/>
            <ac:picMk id="21" creationId="{F2949B49-610A-41F5-88C8-7455657B48F8}"/>
          </ac:picMkLst>
        </pc:picChg>
      </pc:sldChg>
    </pc:docChg>
  </pc:docChgLst>
  <pc:docChgLst>
    <pc:chgData name="Jack Yang" userId="S::jack.yang1@ucalgary.ca::f683bca9-64ae-4764-80fc-3b40dd2c0f53" providerId="AD" clId="Web-{D0FAB95D-BB01-4C7D-A15C-B4239ECAD613}"/>
    <pc:docChg chg="addSld modSld addMainMaster delMainMaster">
      <pc:chgData name="Jack Yang" userId="S::jack.yang1@ucalgary.ca::f683bca9-64ae-4764-80fc-3b40dd2c0f53" providerId="AD" clId="Web-{D0FAB95D-BB01-4C7D-A15C-B4239ECAD613}" dt="2020-10-31T22:57:24.990" v="31"/>
      <pc:docMkLst>
        <pc:docMk/>
      </pc:docMkLst>
      <pc:sldChg chg="addSp delSp modSp mod setBg modClrScheme setClrOvrMap delDesignElem chgLayout">
        <pc:chgData name="Jack Yang" userId="S::jack.yang1@ucalgary.ca::f683bca9-64ae-4764-80fc-3b40dd2c0f53" providerId="AD" clId="Web-{D0FAB95D-BB01-4C7D-A15C-B4239ECAD613}" dt="2020-10-31T22:57:24.990" v="31"/>
        <pc:sldMkLst>
          <pc:docMk/>
          <pc:sldMk cId="1576622770" sldId="256"/>
        </pc:sldMkLst>
        <pc:spChg chg="mod ord">
          <ac:chgData name="Jack Yang" userId="S::jack.yang1@ucalgary.ca::f683bca9-64ae-4764-80fc-3b40dd2c0f53" providerId="AD" clId="Web-{D0FAB95D-BB01-4C7D-A15C-B4239ECAD613}" dt="2020-10-31T22:54:40.459" v="19"/>
          <ac:spMkLst>
            <pc:docMk/>
            <pc:sldMk cId="1576622770" sldId="256"/>
            <ac:spMk id="2" creationId="{06CEBB3F-722C-4D5E-A324-4265CAB3D9FD}"/>
          </ac:spMkLst>
        </pc:spChg>
        <pc:spChg chg="mod ord">
          <ac:chgData name="Jack Yang" userId="S::jack.yang1@ucalgary.ca::f683bca9-64ae-4764-80fc-3b40dd2c0f53" providerId="AD" clId="Web-{D0FAB95D-BB01-4C7D-A15C-B4239ECAD613}" dt="2020-10-31T22:54:40.459" v="19"/>
          <ac:spMkLst>
            <pc:docMk/>
            <pc:sldMk cId="1576622770" sldId="256"/>
            <ac:spMk id="3" creationId="{95A0A09D-043A-4FDF-BA88-3344BFC32E4C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35.584" v="12"/>
          <ac:spMkLst>
            <pc:docMk/>
            <pc:sldMk cId="1576622770" sldId="256"/>
            <ac:spMk id="6" creationId="{F5F0CD5C-72F3-4090-8A69-8E15CB432AC2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35.584" v="12"/>
          <ac:spMkLst>
            <pc:docMk/>
            <pc:sldMk cId="1576622770" sldId="256"/>
            <ac:spMk id="7" creationId="{217496A2-9394-4FB7-BA0E-717D2D2E7A43}"/>
          </ac:spMkLst>
        </pc:spChg>
        <pc:spChg chg="add del">
          <ac:chgData name="Jack Yang" userId="S::jack.yang1@ucalgary.ca::f683bca9-64ae-4764-80fc-3b40dd2c0f53" providerId="AD" clId="Web-{D0FAB95D-BB01-4C7D-A15C-B4239ECAD613}" dt="2020-10-31T22:52:53.193" v="8"/>
          <ac:spMkLst>
            <pc:docMk/>
            <pc:sldMk cId="1576622770" sldId="256"/>
            <ac:spMk id="9" creationId="{CFA5B9DB-0BF9-4260-A97B-936524F9668F}"/>
          </ac:spMkLst>
        </pc:spChg>
        <pc:spChg chg="add del">
          <ac:chgData name="Jack Yang" userId="S::jack.yang1@ucalgary.ca::f683bca9-64ae-4764-80fc-3b40dd2c0f53" providerId="AD" clId="Web-{D0FAB95D-BB01-4C7D-A15C-B4239ECAD613}" dt="2020-10-31T22:52:53.193" v="8"/>
          <ac:spMkLst>
            <pc:docMk/>
            <pc:sldMk cId="1576622770" sldId="256"/>
            <ac:spMk id="11" creationId="{59824785-89B4-4433-955A-F2C847B1534D}"/>
          </ac:spMkLst>
        </pc:spChg>
        <pc:spChg chg="add del">
          <ac:chgData name="Jack Yang" userId="S::jack.yang1@ucalgary.ca::f683bca9-64ae-4764-80fc-3b40dd2c0f53" providerId="AD" clId="Web-{D0FAB95D-BB01-4C7D-A15C-B4239ECAD613}" dt="2020-10-31T22:52:53.193" v="8"/>
          <ac:spMkLst>
            <pc:docMk/>
            <pc:sldMk cId="1576622770" sldId="256"/>
            <ac:spMk id="13" creationId="{CB2E64D6-3AEB-4AFF-9475-E210F85E0AA7}"/>
          </ac:spMkLst>
        </pc:spChg>
        <pc:spChg chg="add">
          <ac:chgData name="Jack Yang" userId="S::jack.yang1@ucalgary.ca::f683bca9-64ae-4764-80fc-3b40dd2c0f53" providerId="AD" clId="Web-{D0FAB95D-BB01-4C7D-A15C-B4239ECAD613}" dt="2020-10-31T22:57:24.990" v="31"/>
          <ac:spMkLst>
            <pc:docMk/>
            <pc:sldMk cId="1576622770" sldId="256"/>
            <ac:spMk id="14" creationId="{8B2A878B-CC9E-4401-8BAA-9D344B5AB8AE}"/>
          </ac:spMkLst>
        </pc:spChg>
        <pc:spChg chg="add">
          <ac:chgData name="Jack Yang" userId="S::jack.yang1@ucalgary.ca::f683bca9-64ae-4764-80fc-3b40dd2c0f53" providerId="AD" clId="Web-{D0FAB95D-BB01-4C7D-A15C-B4239ECAD613}" dt="2020-10-31T22:57:24.990" v="31"/>
          <ac:spMkLst>
            <pc:docMk/>
            <pc:sldMk cId="1576622770" sldId="256"/>
            <ac:spMk id="16" creationId="{6DD53AF4-988B-41E6-AB9C-E5ADE7FCA86C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35.584" v="12"/>
          <ac:spMkLst>
            <pc:docMk/>
            <pc:sldMk cId="1576622770" sldId="256"/>
            <ac:spMk id="17" creationId="{67374FB5-CBB7-46FF-95B5-2251BC6856ED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08.755" v="9"/>
          <ac:spMkLst>
            <pc:docMk/>
            <pc:sldMk cId="1576622770" sldId="256"/>
            <ac:spMk id="18" creationId="{AA61CCAC-6875-474C-8E9E-F57ABF078C2B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35.584" v="12"/>
          <ac:spMkLst>
            <pc:docMk/>
            <pc:sldMk cId="1576622770" sldId="256"/>
            <ac:spMk id="19" creationId="{34BCEAB7-D9E0-40A4-9254-8593BD346EAB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08.755" v="9"/>
          <ac:spMkLst>
            <pc:docMk/>
            <pc:sldMk cId="1576622770" sldId="256"/>
            <ac:spMk id="20" creationId="{5683D043-25BB-4AC9-8130-641179672614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35.584" v="12"/>
          <ac:spMkLst>
            <pc:docMk/>
            <pc:sldMk cId="1576622770" sldId="256"/>
            <ac:spMk id="21" creationId="{D567A354-BB63-405C-8E5F-2F510E670F16}"/>
          </ac:spMkLst>
        </pc:spChg>
        <pc:spChg chg="add">
          <ac:chgData name="Jack Yang" userId="S::jack.yang1@ucalgary.ca::f683bca9-64ae-4764-80fc-3b40dd2c0f53" providerId="AD" clId="Web-{D0FAB95D-BB01-4C7D-A15C-B4239ECAD613}" dt="2020-10-31T22:57:24.990" v="31"/>
          <ac:spMkLst>
            <pc:docMk/>
            <pc:sldMk cId="1576622770" sldId="256"/>
            <ac:spMk id="22" creationId="{D21765B3-48FB-47ED-AFBD-CE583447188A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35.584" v="12"/>
          <ac:spMkLst>
            <pc:docMk/>
            <pc:sldMk cId="1576622770" sldId="256"/>
            <ac:spMk id="23" creationId="{9185A8D7-2F20-4F7A-97BE-21DB1654C7F7}"/>
          </ac:spMkLst>
        </pc:spChg>
        <pc:spChg chg="add">
          <ac:chgData name="Jack Yang" userId="S::jack.yang1@ucalgary.ca::f683bca9-64ae-4764-80fc-3b40dd2c0f53" providerId="AD" clId="Web-{D0FAB95D-BB01-4C7D-A15C-B4239ECAD613}" dt="2020-10-31T22:57:24.990" v="31"/>
          <ac:spMkLst>
            <pc:docMk/>
            <pc:sldMk cId="1576622770" sldId="256"/>
            <ac:spMk id="24" creationId="{9908EBEC-783D-4C0E-AE8E-165D6FAC6CC5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35.584" v="12"/>
          <ac:spMkLst>
            <pc:docMk/>
            <pc:sldMk cId="1576622770" sldId="256"/>
            <ac:spMk id="25" creationId="{CB65BD56-22B3-4E13-BFCA-B8E8BEB92D6C}"/>
          </ac:spMkLst>
        </pc:spChg>
        <pc:spChg chg="add">
          <ac:chgData name="Jack Yang" userId="S::jack.yang1@ucalgary.ca::f683bca9-64ae-4764-80fc-3b40dd2c0f53" providerId="AD" clId="Web-{D0FAB95D-BB01-4C7D-A15C-B4239ECAD613}" dt="2020-10-31T22:57:24.990" v="31"/>
          <ac:spMkLst>
            <pc:docMk/>
            <pc:sldMk cId="1576622770" sldId="256"/>
            <ac:spMk id="26" creationId="{D9A05D3D-E46B-44B4-BDFD-F9F117379CA3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35.584" v="12"/>
          <ac:spMkLst>
            <pc:docMk/>
            <pc:sldMk cId="1576622770" sldId="256"/>
            <ac:spMk id="27" creationId="{6790ED68-BCA0-4247-A72F-1CB85DF068C3}"/>
          </ac:spMkLst>
        </pc:spChg>
        <pc:spChg chg="add">
          <ac:chgData name="Jack Yang" userId="S::jack.yang1@ucalgary.ca::f683bca9-64ae-4764-80fc-3b40dd2c0f53" providerId="AD" clId="Web-{D0FAB95D-BB01-4C7D-A15C-B4239ECAD613}" dt="2020-10-31T22:57:24.990" v="31"/>
          <ac:spMkLst>
            <pc:docMk/>
            <pc:sldMk cId="1576622770" sldId="256"/>
            <ac:spMk id="28" creationId="{E3E2BE66-B731-4E8F-92AE-434C347FE904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35.584" v="12"/>
          <ac:spMkLst>
            <pc:docMk/>
            <pc:sldMk cId="1576622770" sldId="256"/>
            <ac:spMk id="29" creationId="{DD0F2B3F-DC55-4FA7-B667-1ACD07920937}"/>
          </ac:spMkLst>
        </pc:spChg>
        <pc:spChg chg="add">
          <ac:chgData name="Jack Yang" userId="S::jack.yang1@ucalgary.ca::f683bca9-64ae-4764-80fc-3b40dd2c0f53" providerId="AD" clId="Web-{D0FAB95D-BB01-4C7D-A15C-B4239ECAD613}" dt="2020-10-31T22:57:24.990" v="31"/>
          <ac:spMkLst>
            <pc:docMk/>
            <pc:sldMk cId="1576622770" sldId="256"/>
            <ac:spMk id="30" creationId="{1C04AA99-545A-4E18-A307-9651263861DF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45.552" v="13"/>
          <ac:spMkLst>
            <pc:docMk/>
            <pc:sldMk cId="1576622770" sldId="256"/>
            <ac:spMk id="38" creationId="{66D61E08-70C3-48D8-BEA0-787111DC30DA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45.552" v="13"/>
          <ac:spMkLst>
            <pc:docMk/>
            <pc:sldMk cId="1576622770" sldId="256"/>
            <ac:spMk id="40" creationId="{FC55298F-0AE5-478E-AD2B-03C2614C5833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45.552" v="13"/>
          <ac:spMkLst>
            <pc:docMk/>
            <pc:sldMk cId="1576622770" sldId="256"/>
            <ac:spMk id="42" creationId="{C180E4EA-0B63-4779-A895-7E90E71088F3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45.552" v="13"/>
          <ac:spMkLst>
            <pc:docMk/>
            <pc:sldMk cId="1576622770" sldId="256"/>
            <ac:spMk id="44" creationId="{CEE01D9D-3DE8-4EED-B0D3-8F3C79CC7673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45.552" v="13"/>
          <ac:spMkLst>
            <pc:docMk/>
            <pc:sldMk cId="1576622770" sldId="256"/>
            <ac:spMk id="46" creationId="{89AF5CE9-607F-43F4-8983-DCD6DA4051FD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45.552" v="13"/>
          <ac:spMkLst>
            <pc:docMk/>
            <pc:sldMk cId="1576622770" sldId="256"/>
            <ac:spMk id="48" creationId="{6EEA2DBD-9E1E-4521-8C01-F32AD18A89E3}"/>
          </ac:spMkLst>
        </pc:spChg>
        <pc:spChg chg="add del">
          <ac:chgData name="Jack Yang" userId="S::jack.yang1@ucalgary.ca::f683bca9-64ae-4764-80fc-3b40dd2c0f53" providerId="AD" clId="Web-{D0FAB95D-BB01-4C7D-A15C-B4239ECAD613}" dt="2020-10-31T22:53:45.552" v="13"/>
          <ac:spMkLst>
            <pc:docMk/>
            <pc:sldMk cId="1576622770" sldId="256"/>
            <ac:spMk id="50" creationId="{15BBD2C1-BA9B-46A9-A27A-33498B169272}"/>
          </ac:spMkLst>
        </pc:spChg>
        <pc:picChg chg="add del mod">
          <ac:chgData name="Jack Yang" userId="S::jack.yang1@ucalgary.ca::f683bca9-64ae-4764-80fc-3b40dd2c0f53" providerId="AD" clId="Web-{D0FAB95D-BB01-4C7D-A15C-B4239ECAD613}" dt="2020-10-31T22:57:21.381" v="30"/>
          <ac:picMkLst>
            <pc:docMk/>
            <pc:sldMk cId="1576622770" sldId="256"/>
            <ac:picMk id="4" creationId="{736B3066-3561-4150-8B83-F56961CB1936}"/>
          </ac:picMkLst>
        </pc:picChg>
        <pc:picChg chg="add mod ord">
          <ac:chgData name="Jack Yang" userId="S::jack.yang1@ucalgary.ca::f683bca9-64ae-4764-80fc-3b40dd2c0f53" providerId="AD" clId="Web-{D0FAB95D-BB01-4C7D-A15C-B4239ECAD613}" dt="2020-10-31T22:57:24.990" v="31"/>
          <ac:picMkLst>
            <pc:docMk/>
            <pc:sldMk cId="1576622770" sldId="256"/>
            <ac:picMk id="5" creationId="{51D4D0AC-039D-46C8-AB2D-8A86BFD5277C}"/>
          </ac:picMkLst>
        </pc:picChg>
        <pc:cxnChg chg="add del">
          <ac:chgData name="Jack Yang" userId="S::jack.yang1@ucalgary.ca::f683bca9-64ae-4764-80fc-3b40dd2c0f53" providerId="AD" clId="Web-{D0FAB95D-BB01-4C7D-A15C-B4239ECAD613}" dt="2020-10-31T22:53:35.584" v="12"/>
          <ac:cxnSpMkLst>
            <pc:docMk/>
            <pc:sldMk cId="1576622770" sldId="256"/>
            <ac:cxnSpMk id="8" creationId="{D02CF681-4765-4E88-802F-B2474DCD516A}"/>
          </ac:cxnSpMkLst>
        </pc:cxnChg>
        <pc:cxnChg chg="add">
          <ac:chgData name="Jack Yang" userId="S::jack.yang1@ucalgary.ca::f683bca9-64ae-4764-80fc-3b40dd2c0f53" providerId="AD" clId="Web-{D0FAB95D-BB01-4C7D-A15C-B4239ECAD613}" dt="2020-10-31T22:57:24.990" v="31"/>
          <ac:cxnSpMkLst>
            <pc:docMk/>
            <pc:sldMk cId="1576622770" sldId="256"/>
            <ac:cxnSpMk id="10" creationId="{D6329892-480C-49E2-BD6B-45E98C9537B0}"/>
          </ac:cxnSpMkLst>
        </pc:cxnChg>
        <pc:cxnChg chg="add">
          <ac:chgData name="Jack Yang" userId="S::jack.yang1@ucalgary.ca::f683bca9-64ae-4764-80fc-3b40dd2c0f53" providerId="AD" clId="Web-{D0FAB95D-BB01-4C7D-A15C-B4239ECAD613}" dt="2020-10-31T22:57:24.990" v="31"/>
          <ac:cxnSpMkLst>
            <pc:docMk/>
            <pc:sldMk cId="1576622770" sldId="256"/>
            <ac:cxnSpMk id="12" creationId="{27138EE9-D930-4AF5-8DCA-D506DFDDAC69}"/>
          </ac:cxnSpMkLst>
        </pc:cxnChg>
        <pc:cxnChg chg="add del">
          <ac:chgData name="Jack Yang" userId="S::jack.yang1@ucalgary.ca::f683bca9-64ae-4764-80fc-3b40dd2c0f53" providerId="AD" clId="Web-{D0FAB95D-BB01-4C7D-A15C-B4239ECAD613}" dt="2020-10-31T22:53:35.584" v="12"/>
          <ac:cxnSpMkLst>
            <pc:docMk/>
            <pc:sldMk cId="1576622770" sldId="256"/>
            <ac:cxnSpMk id="15" creationId="{3D57B2BA-243C-45C7-A5D8-46CA719437FC}"/>
          </ac:cxnSpMkLst>
        </pc:cxnChg>
        <pc:cxnChg chg="add del">
          <ac:chgData name="Jack Yang" userId="S::jack.yang1@ucalgary.ca::f683bca9-64ae-4764-80fc-3b40dd2c0f53" providerId="AD" clId="Web-{D0FAB95D-BB01-4C7D-A15C-B4239ECAD613}" dt="2020-10-31T22:53:45.552" v="13"/>
          <ac:cxnSpMkLst>
            <pc:docMk/>
            <pc:sldMk cId="1576622770" sldId="256"/>
            <ac:cxnSpMk id="34" creationId="{A57C1A16-B8AB-4D99-A195-A38F556A6486}"/>
          </ac:cxnSpMkLst>
        </pc:cxnChg>
        <pc:cxnChg chg="add del">
          <ac:chgData name="Jack Yang" userId="S::jack.yang1@ucalgary.ca::f683bca9-64ae-4764-80fc-3b40dd2c0f53" providerId="AD" clId="Web-{D0FAB95D-BB01-4C7D-A15C-B4239ECAD613}" dt="2020-10-31T22:53:45.552" v="13"/>
          <ac:cxnSpMkLst>
            <pc:docMk/>
            <pc:sldMk cId="1576622770" sldId="256"/>
            <ac:cxnSpMk id="36" creationId="{F8A9B20B-D1DD-4573-B5EC-558029519236}"/>
          </ac:cxnSpMkLst>
        </pc:cxnChg>
      </pc:sldChg>
      <pc:sldChg chg="modSp new mod modClrScheme chgLayout">
        <pc:chgData name="Jack Yang" userId="S::jack.yang1@ucalgary.ca::f683bca9-64ae-4764-80fc-3b40dd2c0f53" providerId="AD" clId="Web-{D0FAB95D-BB01-4C7D-A15C-B4239ECAD613}" dt="2020-10-31T22:54:40.459" v="19"/>
        <pc:sldMkLst>
          <pc:docMk/>
          <pc:sldMk cId="2639747934" sldId="257"/>
        </pc:sldMkLst>
        <pc:spChg chg="mod ord">
          <ac:chgData name="Jack Yang" userId="S::jack.yang1@ucalgary.ca::f683bca9-64ae-4764-80fc-3b40dd2c0f53" providerId="AD" clId="Web-{D0FAB95D-BB01-4C7D-A15C-B4239ECAD613}" dt="2020-10-31T22:54:40.459" v="19"/>
          <ac:spMkLst>
            <pc:docMk/>
            <pc:sldMk cId="2639747934" sldId="257"/>
            <ac:spMk id="2" creationId="{6AFA4C0E-D693-4C1A-AA69-CFD9B5D96D50}"/>
          </ac:spMkLst>
        </pc:spChg>
        <pc:spChg chg="mod ord">
          <ac:chgData name="Jack Yang" userId="S::jack.yang1@ucalgary.ca::f683bca9-64ae-4764-80fc-3b40dd2c0f53" providerId="AD" clId="Web-{D0FAB95D-BB01-4C7D-A15C-B4239ECAD613}" dt="2020-10-31T22:54:40.459" v="19"/>
          <ac:spMkLst>
            <pc:docMk/>
            <pc:sldMk cId="2639747934" sldId="257"/>
            <ac:spMk id="3" creationId="{9E8729F9-8442-43AC-AA01-6F0FDFF4D379}"/>
          </ac:spMkLst>
        </pc:spChg>
      </pc:sldChg>
      <pc:sldMasterChg chg="del delSldLayout">
        <pc:chgData name="Jack Yang" userId="S::jack.yang1@ucalgary.ca::f683bca9-64ae-4764-80fc-3b40dd2c0f53" providerId="AD" clId="Web-{D0FAB95D-BB01-4C7D-A15C-B4239ECAD613}" dt="2020-10-31T22:52:15.427" v="5"/>
        <pc:sldMasterMkLst>
          <pc:docMk/>
          <pc:sldMasterMk cId="3531558894" sldId="2147483648"/>
        </pc:sldMasterMkLst>
        <pc:sldLayoutChg chg="del">
          <pc:chgData name="Jack Yang" userId="S::jack.yang1@ucalgary.ca::f683bca9-64ae-4764-80fc-3b40dd2c0f53" providerId="AD" clId="Web-{D0FAB95D-BB01-4C7D-A15C-B4239ECAD613}" dt="2020-10-31T22:52:15.427" v="5"/>
          <pc:sldLayoutMkLst>
            <pc:docMk/>
            <pc:sldMasterMk cId="3531558894" sldId="2147483648"/>
            <pc:sldLayoutMk cId="3761663045" sldId="2147483649"/>
          </pc:sldLayoutMkLst>
        </pc:sldLayoutChg>
        <pc:sldLayoutChg chg="del">
          <pc:chgData name="Jack Yang" userId="S::jack.yang1@ucalgary.ca::f683bca9-64ae-4764-80fc-3b40dd2c0f53" providerId="AD" clId="Web-{D0FAB95D-BB01-4C7D-A15C-B4239ECAD613}" dt="2020-10-31T22:52:15.427" v="5"/>
          <pc:sldLayoutMkLst>
            <pc:docMk/>
            <pc:sldMasterMk cId="3531558894" sldId="2147483648"/>
            <pc:sldLayoutMk cId="2439156689" sldId="2147483650"/>
          </pc:sldLayoutMkLst>
        </pc:sldLayoutChg>
        <pc:sldLayoutChg chg="del">
          <pc:chgData name="Jack Yang" userId="S::jack.yang1@ucalgary.ca::f683bca9-64ae-4764-80fc-3b40dd2c0f53" providerId="AD" clId="Web-{D0FAB95D-BB01-4C7D-A15C-B4239ECAD613}" dt="2020-10-31T22:52:15.427" v="5"/>
          <pc:sldLayoutMkLst>
            <pc:docMk/>
            <pc:sldMasterMk cId="3531558894" sldId="2147483648"/>
            <pc:sldLayoutMk cId="2016667261" sldId="2147483651"/>
          </pc:sldLayoutMkLst>
        </pc:sldLayoutChg>
        <pc:sldLayoutChg chg="del">
          <pc:chgData name="Jack Yang" userId="S::jack.yang1@ucalgary.ca::f683bca9-64ae-4764-80fc-3b40dd2c0f53" providerId="AD" clId="Web-{D0FAB95D-BB01-4C7D-A15C-B4239ECAD613}" dt="2020-10-31T22:52:15.427" v="5"/>
          <pc:sldLayoutMkLst>
            <pc:docMk/>
            <pc:sldMasterMk cId="3531558894" sldId="2147483648"/>
            <pc:sldLayoutMk cId="808033105" sldId="2147483652"/>
          </pc:sldLayoutMkLst>
        </pc:sldLayoutChg>
        <pc:sldLayoutChg chg="del">
          <pc:chgData name="Jack Yang" userId="S::jack.yang1@ucalgary.ca::f683bca9-64ae-4764-80fc-3b40dd2c0f53" providerId="AD" clId="Web-{D0FAB95D-BB01-4C7D-A15C-B4239ECAD613}" dt="2020-10-31T22:52:15.427" v="5"/>
          <pc:sldLayoutMkLst>
            <pc:docMk/>
            <pc:sldMasterMk cId="3531558894" sldId="2147483648"/>
            <pc:sldLayoutMk cId="1601678747" sldId="2147483653"/>
          </pc:sldLayoutMkLst>
        </pc:sldLayoutChg>
        <pc:sldLayoutChg chg="del">
          <pc:chgData name="Jack Yang" userId="S::jack.yang1@ucalgary.ca::f683bca9-64ae-4764-80fc-3b40dd2c0f53" providerId="AD" clId="Web-{D0FAB95D-BB01-4C7D-A15C-B4239ECAD613}" dt="2020-10-31T22:52:15.427" v="5"/>
          <pc:sldLayoutMkLst>
            <pc:docMk/>
            <pc:sldMasterMk cId="3531558894" sldId="2147483648"/>
            <pc:sldLayoutMk cId="2319595519" sldId="2147483654"/>
          </pc:sldLayoutMkLst>
        </pc:sldLayoutChg>
        <pc:sldLayoutChg chg="del">
          <pc:chgData name="Jack Yang" userId="S::jack.yang1@ucalgary.ca::f683bca9-64ae-4764-80fc-3b40dd2c0f53" providerId="AD" clId="Web-{D0FAB95D-BB01-4C7D-A15C-B4239ECAD613}" dt="2020-10-31T22:52:15.427" v="5"/>
          <pc:sldLayoutMkLst>
            <pc:docMk/>
            <pc:sldMasterMk cId="3531558894" sldId="2147483648"/>
            <pc:sldLayoutMk cId="1415594053" sldId="2147483655"/>
          </pc:sldLayoutMkLst>
        </pc:sldLayoutChg>
        <pc:sldLayoutChg chg="del">
          <pc:chgData name="Jack Yang" userId="S::jack.yang1@ucalgary.ca::f683bca9-64ae-4764-80fc-3b40dd2c0f53" providerId="AD" clId="Web-{D0FAB95D-BB01-4C7D-A15C-B4239ECAD613}" dt="2020-10-31T22:52:15.427" v="5"/>
          <pc:sldLayoutMkLst>
            <pc:docMk/>
            <pc:sldMasterMk cId="3531558894" sldId="2147483648"/>
            <pc:sldLayoutMk cId="3212609558" sldId="2147483656"/>
          </pc:sldLayoutMkLst>
        </pc:sldLayoutChg>
        <pc:sldLayoutChg chg="del">
          <pc:chgData name="Jack Yang" userId="S::jack.yang1@ucalgary.ca::f683bca9-64ae-4764-80fc-3b40dd2c0f53" providerId="AD" clId="Web-{D0FAB95D-BB01-4C7D-A15C-B4239ECAD613}" dt="2020-10-31T22:52:15.427" v="5"/>
          <pc:sldLayoutMkLst>
            <pc:docMk/>
            <pc:sldMasterMk cId="3531558894" sldId="2147483648"/>
            <pc:sldLayoutMk cId="731770657" sldId="2147483657"/>
          </pc:sldLayoutMkLst>
        </pc:sldLayoutChg>
        <pc:sldLayoutChg chg="del">
          <pc:chgData name="Jack Yang" userId="S::jack.yang1@ucalgary.ca::f683bca9-64ae-4764-80fc-3b40dd2c0f53" providerId="AD" clId="Web-{D0FAB95D-BB01-4C7D-A15C-B4239ECAD613}" dt="2020-10-31T22:52:15.427" v="5"/>
          <pc:sldLayoutMkLst>
            <pc:docMk/>
            <pc:sldMasterMk cId="3531558894" sldId="2147483648"/>
            <pc:sldLayoutMk cId="4176927346" sldId="2147483658"/>
          </pc:sldLayoutMkLst>
        </pc:sldLayoutChg>
        <pc:sldLayoutChg chg="del">
          <pc:chgData name="Jack Yang" userId="S::jack.yang1@ucalgary.ca::f683bca9-64ae-4764-80fc-3b40dd2c0f53" providerId="AD" clId="Web-{D0FAB95D-BB01-4C7D-A15C-B4239ECAD613}" dt="2020-10-31T22:52:15.427" v="5"/>
          <pc:sldLayoutMkLst>
            <pc:docMk/>
            <pc:sldMasterMk cId="3531558894" sldId="2147483648"/>
            <pc:sldLayoutMk cId="3445982966" sldId="2147483659"/>
          </pc:sldLayoutMkLst>
        </pc:sldLayoutChg>
      </pc:sldMasterChg>
      <pc:sldMasterChg chg="add del addSldLayout delSldLayout modSldLayout">
        <pc:chgData name="Jack Yang" userId="S::jack.yang1@ucalgary.ca::f683bca9-64ae-4764-80fc-3b40dd2c0f53" providerId="AD" clId="Web-{D0FAB95D-BB01-4C7D-A15C-B4239ECAD613}" dt="2020-10-31T22:52:29.099" v="6"/>
        <pc:sldMasterMkLst>
          <pc:docMk/>
          <pc:sldMasterMk cId="2621971117" sldId="2147483660"/>
        </pc:sldMasterMkLst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1219707574" sldId="214748366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1352221753" sldId="214748366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965646093" sldId="214748366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1768223052" sldId="214748366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2509084878" sldId="214748366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448840884" sldId="214748366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3909837899" sldId="2147483667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947558365" sldId="2147483668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3012202525" sldId="2147483669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2202548106" sldId="2147483670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3017688135" sldId="214748367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1303225722" sldId="214748367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2753055811" sldId="214748367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3245975950" sldId="214748367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382975283" sldId="214748367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2712791182" sldId="214748367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2:29.099" v="6"/>
          <pc:sldLayoutMkLst>
            <pc:docMk/>
            <pc:sldMasterMk cId="2621971117" sldId="2147483660"/>
            <pc:sldLayoutMk cId="2481485881" sldId="2147483677"/>
          </pc:sldLayoutMkLst>
        </pc:sldLayoutChg>
      </pc:sldMasterChg>
      <pc:sldMasterChg chg="add del addSldLayout delSldLayout">
        <pc:chgData name="Jack Yang" userId="S::jack.yang1@ucalgary.ca::f683bca9-64ae-4764-80fc-3b40dd2c0f53" providerId="AD" clId="Web-{D0FAB95D-BB01-4C7D-A15C-B4239ECAD613}" dt="2020-10-31T22:53:08.755" v="9"/>
        <pc:sldMasterMkLst>
          <pc:docMk/>
          <pc:sldMasterMk cId="4233274865" sldId="2147483685"/>
        </pc:sldMasterMkLst>
        <pc:sldLayoutChg chg="add del">
          <pc:chgData name="Jack Yang" userId="S::jack.yang1@ucalgary.ca::f683bca9-64ae-4764-80fc-3b40dd2c0f53" providerId="AD" clId="Web-{D0FAB95D-BB01-4C7D-A15C-B4239ECAD613}" dt="2020-10-31T22:53:08.755" v="9"/>
          <pc:sldLayoutMkLst>
            <pc:docMk/>
            <pc:sldMasterMk cId="4233274865" sldId="2147483685"/>
            <pc:sldLayoutMk cId="3724089523" sldId="2147483678"/>
          </pc:sldLayoutMkLst>
        </pc:sldLayoutChg>
        <pc:sldLayoutChg chg="add del">
          <pc:chgData name="Jack Yang" userId="S::jack.yang1@ucalgary.ca::f683bca9-64ae-4764-80fc-3b40dd2c0f53" providerId="AD" clId="Web-{D0FAB95D-BB01-4C7D-A15C-B4239ECAD613}" dt="2020-10-31T22:53:08.755" v="9"/>
          <pc:sldLayoutMkLst>
            <pc:docMk/>
            <pc:sldMasterMk cId="4233274865" sldId="2147483685"/>
            <pc:sldLayoutMk cId="1814808595" sldId="2147483679"/>
          </pc:sldLayoutMkLst>
        </pc:sldLayoutChg>
        <pc:sldLayoutChg chg="add del">
          <pc:chgData name="Jack Yang" userId="S::jack.yang1@ucalgary.ca::f683bca9-64ae-4764-80fc-3b40dd2c0f53" providerId="AD" clId="Web-{D0FAB95D-BB01-4C7D-A15C-B4239ECAD613}" dt="2020-10-31T22:53:08.755" v="9"/>
          <pc:sldLayoutMkLst>
            <pc:docMk/>
            <pc:sldMasterMk cId="4233274865" sldId="2147483685"/>
            <pc:sldLayoutMk cId="368407542" sldId="2147483680"/>
          </pc:sldLayoutMkLst>
        </pc:sldLayoutChg>
        <pc:sldLayoutChg chg="add del">
          <pc:chgData name="Jack Yang" userId="S::jack.yang1@ucalgary.ca::f683bca9-64ae-4764-80fc-3b40dd2c0f53" providerId="AD" clId="Web-{D0FAB95D-BB01-4C7D-A15C-B4239ECAD613}" dt="2020-10-31T22:53:08.755" v="9"/>
          <pc:sldLayoutMkLst>
            <pc:docMk/>
            <pc:sldMasterMk cId="4233274865" sldId="2147483685"/>
            <pc:sldLayoutMk cId="254389912" sldId="2147483681"/>
          </pc:sldLayoutMkLst>
        </pc:sldLayoutChg>
        <pc:sldLayoutChg chg="add del">
          <pc:chgData name="Jack Yang" userId="S::jack.yang1@ucalgary.ca::f683bca9-64ae-4764-80fc-3b40dd2c0f53" providerId="AD" clId="Web-{D0FAB95D-BB01-4C7D-A15C-B4239ECAD613}" dt="2020-10-31T22:53:08.755" v="9"/>
          <pc:sldLayoutMkLst>
            <pc:docMk/>
            <pc:sldMasterMk cId="4233274865" sldId="2147483685"/>
            <pc:sldLayoutMk cId="3386372560" sldId="2147483682"/>
          </pc:sldLayoutMkLst>
        </pc:sldLayoutChg>
        <pc:sldLayoutChg chg="add del">
          <pc:chgData name="Jack Yang" userId="S::jack.yang1@ucalgary.ca::f683bca9-64ae-4764-80fc-3b40dd2c0f53" providerId="AD" clId="Web-{D0FAB95D-BB01-4C7D-A15C-B4239ECAD613}" dt="2020-10-31T22:53:08.755" v="9"/>
          <pc:sldLayoutMkLst>
            <pc:docMk/>
            <pc:sldMasterMk cId="4233274865" sldId="2147483685"/>
            <pc:sldLayoutMk cId="2346667007" sldId="2147483683"/>
          </pc:sldLayoutMkLst>
        </pc:sldLayoutChg>
        <pc:sldLayoutChg chg="add del">
          <pc:chgData name="Jack Yang" userId="S::jack.yang1@ucalgary.ca::f683bca9-64ae-4764-80fc-3b40dd2c0f53" providerId="AD" clId="Web-{D0FAB95D-BB01-4C7D-A15C-B4239ECAD613}" dt="2020-10-31T22:53:08.755" v="9"/>
          <pc:sldLayoutMkLst>
            <pc:docMk/>
            <pc:sldMasterMk cId="4233274865" sldId="2147483685"/>
            <pc:sldLayoutMk cId="1245695083" sldId="2147483684"/>
          </pc:sldLayoutMkLst>
        </pc:sldLayoutChg>
        <pc:sldLayoutChg chg="add del replId">
          <pc:chgData name="Jack Yang" userId="S::jack.yang1@ucalgary.ca::f683bca9-64ae-4764-80fc-3b40dd2c0f53" providerId="AD" clId="Web-{D0FAB95D-BB01-4C7D-A15C-B4239ECAD613}" dt="2020-10-31T22:53:08.755" v="9"/>
          <pc:sldLayoutMkLst>
            <pc:docMk/>
            <pc:sldMasterMk cId="4233274865" sldId="2147483685"/>
            <pc:sldLayoutMk cId="4181141060" sldId="2147483686"/>
          </pc:sldLayoutMkLst>
        </pc:sldLayoutChg>
        <pc:sldLayoutChg chg="add del replId">
          <pc:chgData name="Jack Yang" userId="S::jack.yang1@ucalgary.ca::f683bca9-64ae-4764-80fc-3b40dd2c0f53" providerId="AD" clId="Web-{D0FAB95D-BB01-4C7D-A15C-B4239ECAD613}" dt="2020-10-31T22:53:08.755" v="9"/>
          <pc:sldLayoutMkLst>
            <pc:docMk/>
            <pc:sldMasterMk cId="4233274865" sldId="2147483685"/>
            <pc:sldLayoutMk cId="3211188239" sldId="2147483687"/>
          </pc:sldLayoutMkLst>
        </pc:sldLayoutChg>
        <pc:sldLayoutChg chg="add del replId">
          <pc:chgData name="Jack Yang" userId="S::jack.yang1@ucalgary.ca::f683bca9-64ae-4764-80fc-3b40dd2c0f53" providerId="AD" clId="Web-{D0FAB95D-BB01-4C7D-A15C-B4239ECAD613}" dt="2020-10-31T22:53:08.755" v="9"/>
          <pc:sldLayoutMkLst>
            <pc:docMk/>
            <pc:sldMasterMk cId="4233274865" sldId="2147483685"/>
            <pc:sldLayoutMk cId="1006417723" sldId="2147483688"/>
          </pc:sldLayoutMkLst>
        </pc:sldLayoutChg>
        <pc:sldLayoutChg chg="add del replId">
          <pc:chgData name="Jack Yang" userId="S::jack.yang1@ucalgary.ca::f683bca9-64ae-4764-80fc-3b40dd2c0f53" providerId="AD" clId="Web-{D0FAB95D-BB01-4C7D-A15C-B4239ECAD613}" dt="2020-10-31T22:53:08.755" v="9"/>
          <pc:sldLayoutMkLst>
            <pc:docMk/>
            <pc:sldMasterMk cId="4233274865" sldId="2147483685"/>
            <pc:sldLayoutMk cId="1431949001" sldId="2147483689"/>
          </pc:sldLayoutMkLst>
        </pc:sldLayoutChg>
      </pc:sldMasterChg>
      <pc:sldMasterChg chg="add del addSldLayout delSldLayout modSldLayout">
        <pc:chgData name="Jack Yang" userId="S::jack.yang1@ucalgary.ca::f683bca9-64ae-4764-80fc-3b40dd2c0f53" providerId="AD" clId="Web-{D0FAB95D-BB01-4C7D-A15C-B4239ECAD613}" dt="2020-10-31T22:53:15.490" v="10"/>
        <pc:sldMasterMkLst>
          <pc:docMk/>
          <pc:sldMasterMk cId="2503535319" sldId="2147483690"/>
        </pc:sldMasterMkLst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3959808311" sldId="214748369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1277235547" sldId="214748369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1486519761" sldId="214748369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2297833394" sldId="214748369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1265146697" sldId="214748369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2893273990" sldId="214748369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852275312" sldId="2147483697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4033662868" sldId="2147483698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348276080" sldId="2147483699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3741285867" sldId="2147483700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3404463950" sldId="214748370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2266105721" sldId="214748370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1151871170" sldId="214748370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3758589032" sldId="214748370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3621772685" sldId="214748370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364059269" sldId="214748370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15.490" v="10"/>
          <pc:sldLayoutMkLst>
            <pc:docMk/>
            <pc:sldMasterMk cId="2503535319" sldId="2147483690"/>
            <pc:sldLayoutMk cId="581668411" sldId="2147483707"/>
          </pc:sldLayoutMkLst>
        </pc:sldLayoutChg>
      </pc:sldMasterChg>
      <pc:sldMasterChg chg="add del addSldLayout delSldLayout modSldLayout">
        <pc:chgData name="Jack Yang" userId="S::jack.yang1@ucalgary.ca::f683bca9-64ae-4764-80fc-3b40dd2c0f53" providerId="AD" clId="Web-{D0FAB95D-BB01-4C7D-A15C-B4239ECAD613}" dt="2020-10-31T22:53:45.552" v="13"/>
        <pc:sldMasterMkLst>
          <pc:docMk/>
          <pc:sldMasterMk cId="1769789467" sldId="2147483708"/>
        </pc:sldMasterMkLst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3792925000" sldId="2147483709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4160724850" sldId="2147483710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3972604456" sldId="214748371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3440271356" sldId="214748371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3021222831" sldId="214748371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3983569658" sldId="214748371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728452719" sldId="214748371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3180226589" sldId="214748371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2026297230" sldId="2147483717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202300126" sldId="2147483718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3615917217" sldId="2147483719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3368709216" sldId="2147483720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3931092659" sldId="214748372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4253009893" sldId="214748372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2224884866" sldId="214748372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45.552" v="13"/>
          <pc:sldLayoutMkLst>
            <pc:docMk/>
            <pc:sldMasterMk cId="1769789467" sldId="2147483708"/>
            <pc:sldLayoutMk cId="155875725" sldId="2147483724"/>
          </pc:sldLayoutMkLst>
        </pc:sldLayoutChg>
      </pc:sldMasterChg>
      <pc:sldMasterChg chg="add del addSldLayout delSldLayout modSldLayout">
        <pc:chgData name="Jack Yang" userId="S::jack.yang1@ucalgary.ca::f683bca9-64ae-4764-80fc-3b40dd2c0f53" providerId="AD" clId="Web-{D0FAB95D-BB01-4C7D-A15C-B4239ECAD613}" dt="2020-10-31T22:53:50.209" v="14"/>
        <pc:sldMasterMkLst>
          <pc:docMk/>
          <pc:sldMasterMk cId="165598280" sldId="2147483725"/>
        </pc:sldMasterMkLst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4049817191" sldId="214748372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3151504196" sldId="2147483727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3680227155" sldId="2147483728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3352419294" sldId="2147483729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523821804" sldId="2147483730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3747630061" sldId="214748373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3236474811" sldId="214748373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609555849" sldId="214748373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2697366232" sldId="214748373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1883977257" sldId="214748373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1970348057" sldId="214748373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749424659" sldId="2147483737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2922276265" sldId="2147483738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2158008942" sldId="2147483739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3908744814" sldId="2147483740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3:50.209" v="14"/>
          <pc:sldLayoutMkLst>
            <pc:docMk/>
            <pc:sldMasterMk cId="165598280" sldId="2147483725"/>
            <pc:sldLayoutMk cId="640593448" sldId="2147483741"/>
          </pc:sldLayoutMkLst>
        </pc:sldLayoutChg>
      </pc:sldMasterChg>
      <pc:sldMasterChg chg="add del addSldLayout delSldLayout modSldLayout">
        <pc:chgData name="Jack Yang" userId="S::jack.yang1@ucalgary.ca::f683bca9-64ae-4764-80fc-3b40dd2c0f53" providerId="AD" clId="Web-{D0FAB95D-BB01-4C7D-A15C-B4239ECAD613}" dt="2020-10-31T22:54:10.505" v="15"/>
        <pc:sldMasterMkLst>
          <pc:docMk/>
          <pc:sldMasterMk cId="1219040534" sldId="2147483742"/>
        </pc:sldMasterMkLst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1205649941" sldId="214748374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875208876" sldId="214748374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867666315" sldId="214748374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1172430436" sldId="214748374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3251393335" sldId="2147483747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2550062443" sldId="2147483748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1380529941" sldId="2147483749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2421541411" sldId="2147483750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2482611131" sldId="214748375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3020724310" sldId="214748375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4105865059" sldId="214748375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2641433583" sldId="214748375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2954091723" sldId="214748375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549333217" sldId="214748375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3435472541" sldId="2147483757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10.505" v="15"/>
          <pc:sldLayoutMkLst>
            <pc:docMk/>
            <pc:sldMasterMk cId="1219040534" sldId="2147483742"/>
            <pc:sldLayoutMk cId="186175483" sldId="2147483758"/>
          </pc:sldLayoutMkLst>
        </pc:sldLayoutChg>
      </pc:sldMasterChg>
      <pc:sldMasterChg chg="add del addSldLayout delSldLayout modSldLayout">
        <pc:chgData name="Jack Yang" userId="S::jack.yang1@ucalgary.ca::f683bca9-64ae-4764-80fc-3b40dd2c0f53" providerId="AD" clId="Web-{D0FAB95D-BB01-4C7D-A15C-B4239ECAD613}" dt="2020-10-31T22:54:23.396" v="16"/>
        <pc:sldMasterMkLst>
          <pc:docMk/>
          <pc:sldMasterMk cId="3959528716" sldId="2147483759"/>
        </pc:sldMasterMkLst>
        <pc:sldLayoutChg chg="add del mod replId">
          <pc:chgData name="Jack Yang" userId="S::jack.yang1@ucalgary.ca::f683bca9-64ae-4764-80fc-3b40dd2c0f53" providerId="AD" clId="Web-{D0FAB95D-BB01-4C7D-A15C-B4239ECAD613}" dt="2020-10-31T22:54:23.396" v="16"/>
          <pc:sldLayoutMkLst>
            <pc:docMk/>
            <pc:sldMasterMk cId="3959528716" sldId="2147483759"/>
            <pc:sldLayoutMk cId="4070672573" sldId="2147483760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23.396" v="16"/>
          <pc:sldLayoutMkLst>
            <pc:docMk/>
            <pc:sldMasterMk cId="3959528716" sldId="2147483759"/>
            <pc:sldLayoutMk cId="3930486486" sldId="214748376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23.396" v="16"/>
          <pc:sldLayoutMkLst>
            <pc:docMk/>
            <pc:sldMasterMk cId="3959528716" sldId="2147483759"/>
            <pc:sldLayoutMk cId="221710651" sldId="214748376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23.396" v="16"/>
          <pc:sldLayoutMkLst>
            <pc:docMk/>
            <pc:sldMasterMk cId="3959528716" sldId="2147483759"/>
            <pc:sldLayoutMk cId="2726134665" sldId="214748376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23.396" v="16"/>
          <pc:sldLayoutMkLst>
            <pc:docMk/>
            <pc:sldMasterMk cId="3959528716" sldId="2147483759"/>
            <pc:sldLayoutMk cId="3317192827" sldId="214748376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23.396" v="16"/>
          <pc:sldLayoutMkLst>
            <pc:docMk/>
            <pc:sldMasterMk cId="3959528716" sldId="2147483759"/>
            <pc:sldLayoutMk cId="4108754646" sldId="214748376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23.396" v="16"/>
          <pc:sldLayoutMkLst>
            <pc:docMk/>
            <pc:sldMasterMk cId="3959528716" sldId="2147483759"/>
            <pc:sldLayoutMk cId="4285925986" sldId="214748376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23.396" v="16"/>
          <pc:sldLayoutMkLst>
            <pc:docMk/>
            <pc:sldMasterMk cId="3959528716" sldId="2147483759"/>
            <pc:sldLayoutMk cId="1595824992" sldId="2147483767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23.396" v="16"/>
          <pc:sldLayoutMkLst>
            <pc:docMk/>
            <pc:sldMasterMk cId="3959528716" sldId="2147483759"/>
            <pc:sldLayoutMk cId="1551885454" sldId="2147483768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23.396" v="16"/>
          <pc:sldLayoutMkLst>
            <pc:docMk/>
            <pc:sldMasterMk cId="3959528716" sldId="2147483759"/>
            <pc:sldLayoutMk cId="3626871360" sldId="2147483769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23.396" v="16"/>
          <pc:sldLayoutMkLst>
            <pc:docMk/>
            <pc:sldMasterMk cId="3959528716" sldId="2147483759"/>
            <pc:sldLayoutMk cId="1547214569" sldId="2147483770"/>
          </pc:sldLayoutMkLst>
        </pc:sldLayoutChg>
      </pc:sldMasterChg>
      <pc:sldMasterChg chg="add del addSldLayout delSldLayout modSldLayout">
        <pc:chgData name="Jack Yang" userId="S::jack.yang1@ucalgary.ca::f683bca9-64ae-4764-80fc-3b40dd2c0f53" providerId="AD" clId="Web-{D0FAB95D-BB01-4C7D-A15C-B4239ECAD613}" dt="2020-10-31T22:54:30.412" v="17"/>
        <pc:sldMasterMkLst>
          <pc:docMk/>
          <pc:sldMasterMk cId="4293287989" sldId="2147483771"/>
        </pc:sldMasterMkLst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1915243374" sldId="214748377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3973972049" sldId="214748377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1237392556" sldId="214748377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2115392988" sldId="214748377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8683690" sldId="214748377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1613188328" sldId="2147483777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1565182048" sldId="2147483778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1010495279" sldId="2147483779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3021206794" sldId="2147483780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3750914441" sldId="214748378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2520671836" sldId="214748378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4184719918" sldId="214748378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1629881606" sldId="214748378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2864289522" sldId="214748378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1500532086" sldId="214748378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0.412" v="17"/>
          <pc:sldLayoutMkLst>
            <pc:docMk/>
            <pc:sldMasterMk cId="4293287989" sldId="2147483771"/>
            <pc:sldLayoutMk cId="3077505269" sldId="2147483787"/>
          </pc:sldLayoutMkLst>
        </pc:sldLayoutChg>
      </pc:sldMasterChg>
      <pc:sldMasterChg chg="add del addSldLayout delSldLayout modSldLayout">
        <pc:chgData name="Jack Yang" userId="S::jack.yang1@ucalgary.ca::f683bca9-64ae-4764-80fc-3b40dd2c0f53" providerId="AD" clId="Web-{D0FAB95D-BB01-4C7D-A15C-B4239ECAD613}" dt="2020-10-31T22:54:36.615" v="18"/>
        <pc:sldMasterMkLst>
          <pc:docMk/>
          <pc:sldMasterMk cId="1267120144" sldId="2147483788"/>
        </pc:sldMasterMkLst>
        <pc:sldLayoutChg chg="add del mod replId">
          <pc:chgData name="Jack Yang" userId="S::jack.yang1@ucalgary.ca::f683bca9-64ae-4764-80fc-3b40dd2c0f53" providerId="AD" clId="Web-{D0FAB95D-BB01-4C7D-A15C-B4239ECAD613}" dt="2020-10-31T22:54:36.615" v="18"/>
          <pc:sldLayoutMkLst>
            <pc:docMk/>
            <pc:sldMasterMk cId="1267120144" sldId="2147483788"/>
            <pc:sldLayoutMk cId="1268441829" sldId="2147483789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6.615" v="18"/>
          <pc:sldLayoutMkLst>
            <pc:docMk/>
            <pc:sldMasterMk cId="1267120144" sldId="2147483788"/>
            <pc:sldLayoutMk cId="557181959" sldId="2147483790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6.615" v="18"/>
          <pc:sldLayoutMkLst>
            <pc:docMk/>
            <pc:sldMasterMk cId="1267120144" sldId="2147483788"/>
            <pc:sldLayoutMk cId="3550487755" sldId="214748379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6.615" v="18"/>
          <pc:sldLayoutMkLst>
            <pc:docMk/>
            <pc:sldMasterMk cId="1267120144" sldId="2147483788"/>
            <pc:sldLayoutMk cId="1227685301" sldId="214748379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6.615" v="18"/>
          <pc:sldLayoutMkLst>
            <pc:docMk/>
            <pc:sldMasterMk cId="1267120144" sldId="2147483788"/>
            <pc:sldLayoutMk cId="3785357823" sldId="214748379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6.615" v="18"/>
          <pc:sldLayoutMkLst>
            <pc:docMk/>
            <pc:sldMasterMk cId="1267120144" sldId="2147483788"/>
            <pc:sldLayoutMk cId="2582124298" sldId="214748379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6.615" v="18"/>
          <pc:sldLayoutMkLst>
            <pc:docMk/>
            <pc:sldMasterMk cId="1267120144" sldId="2147483788"/>
            <pc:sldLayoutMk cId="651908673" sldId="214748379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6.615" v="18"/>
          <pc:sldLayoutMkLst>
            <pc:docMk/>
            <pc:sldMasterMk cId="1267120144" sldId="2147483788"/>
            <pc:sldLayoutMk cId="398471215" sldId="214748379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6.615" v="18"/>
          <pc:sldLayoutMkLst>
            <pc:docMk/>
            <pc:sldMasterMk cId="1267120144" sldId="2147483788"/>
            <pc:sldLayoutMk cId="3631434237" sldId="2147483797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6.615" v="18"/>
          <pc:sldLayoutMkLst>
            <pc:docMk/>
            <pc:sldMasterMk cId="1267120144" sldId="2147483788"/>
            <pc:sldLayoutMk cId="43345105" sldId="2147483798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36.615" v="18"/>
          <pc:sldLayoutMkLst>
            <pc:docMk/>
            <pc:sldMasterMk cId="1267120144" sldId="2147483788"/>
            <pc:sldLayoutMk cId="344800331" sldId="2147483799"/>
          </pc:sldLayoutMkLst>
        </pc:sldLayoutChg>
      </pc:sldMasterChg>
      <pc:sldMasterChg chg="add del addSldLayout delSldLayout modSldLayout">
        <pc:chgData name="Jack Yang" userId="S::jack.yang1@ucalgary.ca::f683bca9-64ae-4764-80fc-3b40dd2c0f53" providerId="AD" clId="Web-{D0FAB95D-BB01-4C7D-A15C-B4239ECAD613}" dt="2020-10-31T22:54:40.459" v="19"/>
        <pc:sldMasterMkLst>
          <pc:docMk/>
          <pc:sldMasterMk cId="473117961" sldId="2147483800"/>
        </pc:sldMasterMkLst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4215554388" sldId="214748380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4015241510" sldId="214748380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1073277284" sldId="214748380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2250108693" sldId="214748380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3512455688" sldId="214748380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1190100298" sldId="2147483806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4240290968" sldId="2147483807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4093694006" sldId="2147483808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2629652603" sldId="2147483809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1598403209" sldId="2147483810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4157390311" sldId="2147483811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1967464403" sldId="2147483812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3433798055" sldId="2147483813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116634822" sldId="2147483814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1692562179" sldId="2147483815"/>
          </pc:sldLayoutMkLst>
        </pc:sldLayoutChg>
        <pc:sldLayoutChg chg="add del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73117961" sldId="2147483800"/>
            <pc:sldLayoutMk cId="2819682942" sldId="2147483816"/>
          </pc:sldLayoutMkLst>
        </pc:sldLayoutChg>
      </pc:sldMasterChg>
      <pc:sldMasterChg chg="add addSldLayout modSldLayout">
        <pc:chgData name="Jack Yang" userId="S::jack.yang1@ucalgary.ca::f683bca9-64ae-4764-80fc-3b40dd2c0f53" providerId="AD" clId="Web-{D0FAB95D-BB01-4C7D-A15C-B4239ECAD613}" dt="2020-10-31T22:54:40.459" v="19"/>
        <pc:sldMasterMkLst>
          <pc:docMk/>
          <pc:sldMasterMk cId="4262693365" sldId="2147483817"/>
        </pc:sldMasterMkLst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9638536" sldId="2147483818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1667380963" sldId="2147483819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1627798601" sldId="2147483820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805134982" sldId="2147483821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654519701" sldId="2147483822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1613024760" sldId="2147483823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3172253516" sldId="2147483824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39496569" sldId="2147483825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4090530986" sldId="2147483826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2349025846" sldId="2147483827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2513226204" sldId="2147483828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377587435" sldId="2147483829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1347660679" sldId="2147483830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2902515651" sldId="2147483831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4092114330" sldId="2147483832"/>
          </pc:sldLayoutMkLst>
        </pc:sldLayoutChg>
        <pc:sldLayoutChg chg="add mod replId">
          <pc:chgData name="Jack Yang" userId="S::jack.yang1@ucalgary.ca::f683bca9-64ae-4764-80fc-3b40dd2c0f53" providerId="AD" clId="Web-{D0FAB95D-BB01-4C7D-A15C-B4239ECAD613}" dt="2020-10-31T22:54:40.459" v="19"/>
          <pc:sldLayoutMkLst>
            <pc:docMk/>
            <pc:sldMasterMk cId="4262693365" sldId="2147483817"/>
            <pc:sldLayoutMk cId="1691490320" sldId="2147483833"/>
          </pc:sldLayoutMkLst>
        </pc:sldLayoutChg>
      </pc:sldMasterChg>
    </pc:docChg>
  </pc:docChgLst>
  <pc:docChgLst>
    <pc:chgData name="Sophia Ngo" userId="3187d371-ec84-4277-860a-4d18d6157eb1" providerId="ADAL" clId="{93A146BC-BFC9-4543-95FE-7F6837452306}"/>
    <pc:docChg chg="undo redo custSel mod addSld delSld modSld sldOrd">
      <pc:chgData name="Sophia Ngo" userId="3187d371-ec84-4277-860a-4d18d6157eb1" providerId="ADAL" clId="{93A146BC-BFC9-4543-95FE-7F6837452306}" dt="2020-11-05T03:33:08.184" v="3043" actId="20577"/>
      <pc:docMkLst>
        <pc:docMk/>
      </pc:docMkLst>
      <pc:sldChg chg="modSp">
        <pc:chgData name="Sophia Ngo" userId="3187d371-ec84-4277-860a-4d18d6157eb1" providerId="ADAL" clId="{93A146BC-BFC9-4543-95FE-7F6837452306}" dt="2020-11-05T02:35:03.283" v="365" actId="20577"/>
        <pc:sldMkLst>
          <pc:docMk/>
          <pc:sldMk cId="1576622770" sldId="256"/>
        </pc:sldMkLst>
        <pc:spChg chg="mod">
          <ac:chgData name="Sophia Ngo" userId="3187d371-ec84-4277-860a-4d18d6157eb1" providerId="ADAL" clId="{93A146BC-BFC9-4543-95FE-7F6837452306}" dt="2020-11-05T02:35:03.283" v="365" actId="20577"/>
          <ac:spMkLst>
            <pc:docMk/>
            <pc:sldMk cId="1576622770" sldId="256"/>
            <ac:spMk id="3" creationId="{95A0A09D-043A-4FDF-BA88-3344BFC32E4C}"/>
          </ac:spMkLst>
        </pc:spChg>
      </pc:sldChg>
      <pc:sldChg chg="del">
        <pc:chgData name="Sophia Ngo" userId="3187d371-ec84-4277-860a-4d18d6157eb1" providerId="ADAL" clId="{93A146BC-BFC9-4543-95FE-7F6837452306}" dt="2020-11-04T21:13:32.786" v="1" actId="2696"/>
        <pc:sldMkLst>
          <pc:docMk/>
          <pc:sldMk cId="2639747934" sldId="257"/>
        </pc:sldMkLst>
      </pc:sldChg>
      <pc:sldChg chg="addSp delSp modSp add mod setBg modNotesTx">
        <pc:chgData name="Sophia Ngo" userId="3187d371-ec84-4277-860a-4d18d6157eb1" providerId="ADAL" clId="{93A146BC-BFC9-4543-95FE-7F6837452306}" dt="2020-11-05T02:54:17.375" v="666" actId="20577"/>
        <pc:sldMkLst>
          <pc:docMk/>
          <pc:sldMk cId="1621324020" sldId="258"/>
        </pc:sldMkLst>
        <pc:spChg chg="mod">
          <ac:chgData name="Sophia Ngo" userId="3187d371-ec84-4277-860a-4d18d6157eb1" providerId="ADAL" clId="{93A146BC-BFC9-4543-95FE-7F6837452306}" dt="2020-11-05T02:53:16.284" v="560" actId="26606"/>
          <ac:spMkLst>
            <pc:docMk/>
            <pc:sldMk cId="1621324020" sldId="258"/>
            <ac:spMk id="2" creationId="{93639516-67AF-4DB4-B7A7-82D9D4C6EBD7}"/>
          </ac:spMkLst>
        </pc:spChg>
        <pc:spChg chg="del">
          <ac:chgData name="Sophia Ngo" userId="3187d371-ec84-4277-860a-4d18d6157eb1" providerId="ADAL" clId="{93A146BC-BFC9-4543-95FE-7F6837452306}" dt="2020-11-05T02:51:17.467" v="387" actId="478"/>
          <ac:spMkLst>
            <pc:docMk/>
            <pc:sldMk cId="1621324020" sldId="258"/>
            <ac:spMk id="3" creationId="{CD4B37AF-D58D-457A-9DE8-BED87F56E902}"/>
          </ac:spMkLst>
        </pc:spChg>
        <pc:spChg chg="add del mod">
          <ac:chgData name="Sophia Ngo" userId="3187d371-ec84-4277-860a-4d18d6157eb1" providerId="ADAL" clId="{93A146BC-BFC9-4543-95FE-7F6837452306}" dt="2020-11-05T02:52:03.888" v="399" actId="478"/>
          <ac:spMkLst>
            <pc:docMk/>
            <pc:sldMk cId="1621324020" sldId="258"/>
            <ac:spMk id="4" creationId="{F0AB6811-205E-41BE-83E2-95B41A8E31C3}"/>
          </ac:spMkLst>
        </pc:spChg>
        <pc:spChg chg="add del mod">
          <ac:chgData name="Sophia Ngo" userId="3187d371-ec84-4277-860a-4d18d6157eb1" providerId="ADAL" clId="{93A146BC-BFC9-4543-95FE-7F6837452306}" dt="2020-11-05T02:53:16.284" v="560" actId="26606"/>
          <ac:spMkLst>
            <pc:docMk/>
            <pc:sldMk cId="1621324020" sldId="258"/>
            <ac:spMk id="5" creationId="{A1759D0B-6274-45D8-9EBE-1F8FBEAC4D32}"/>
          </ac:spMkLst>
        </pc:spChg>
        <pc:spChg chg="add">
          <ac:chgData name="Sophia Ngo" userId="3187d371-ec84-4277-860a-4d18d6157eb1" providerId="ADAL" clId="{93A146BC-BFC9-4543-95FE-7F6837452306}" dt="2020-11-05T02:53:16.284" v="560" actId="26606"/>
          <ac:spMkLst>
            <pc:docMk/>
            <pc:sldMk cId="1621324020" sldId="258"/>
            <ac:spMk id="23" creationId="{14D16F1A-5D78-4402-81FF-31A98AFD6BBD}"/>
          </ac:spMkLst>
        </pc:spChg>
        <pc:spChg chg="add">
          <ac:chgData name="Sophia Ngo" userId="3187d371-ec84-4277-860a-4d18d6157eb1" providerId="ADAL" clId="{93A146BC-BFC9-4543-95FE-7F6837452306}" dt="2020-11-05T02:53:16.284" v="560" actId="26606"/>
          <ac:spMkLst>
            <pc:docMk/>
            <pc:sldMk cId="1621324020" sldId="258"/>
            <ac:spMk id="25" creationId="{1B2FB7F0-6A45-43E8-88A7-48E46E6D48CA}"/>
          </ac:spMkLst>
        </pc:spChg>
        <pc:spChg chg="add">
          <ac:chgData name="Sophia Ngo" userId="3187d371-ec84-4277-860a-4d18d6157eb1" providerId="ADAL" clId="{93A146BC-BFC9-4543-95FE-7F6837452306}" dt="2020-11-05T02:53:16.284" v="560" actId="26606"/>
          <ac:spMkLst>
            <pc:docMk/>
            <pc:sldMk cId="1621324020" sldId="258"/>
            <ac:spMk id="27" creationId="{6BA9C607-662B-4FBB-A3F3-CF593AD736CD}"/>
          </ac:spMkLst>
        </pc:spChg>
        <pc:grpChg chg="add">
          <ac:chgData name="Sophia Ngo" userId="3187d371-ec84-4277-860a-4d18d6157eb1" providerId="ADAL" clId="{93A146BC-BFC9-4543-95FE-7F6837452306}" dt="2020-11-05T02:53:16.284" v="560" actId="26606"/>
          <ac:grpSpMkLst>
            <pc:docMk/>
            <pc:sldMk cId="1621324020" sldId="258"/>
            <ac:grpSpMk id="11" creationId="{D58F7BA4-B6D7-4093-BC9D-BA2CF918AE3A}"/>
          </ac:grpSpMkLst>
        </pc:grpChg>
        <pc:graphicFrameChg chg="add del">
          <ac:chgData name="Sophia Ngo" userId="3187d371-ec84-4277-860a-4d18d6157eb1" providerId="ADAL" clId="{93A146BC-BFC9-4543-95FE-7F6837452306}" dt="2020-11-05T02:53:14.461" v="557" actId="26606"/>
          <ac:graphicFrameMkLst>
            <pc:docMk/>
            <pc:sldMk cId="1621324020" sldId="258"/>
            <ac:graphicFrameMk id="7" creationId="{5386BF32-F633-40C9-ACCD-C105B0B67A9B}"/>
          </ac:graphicFrameMkLst>
        </pc:graphicFrameChg>
        <pc:graphicFrameChg chg="add del">
          <ac:chgData name="Sophia Ngo" userId="3187d371-ec84-4277-860a-4d18d6157eb1" providerId="ADAL" clId="{93A146BC-BFC9-4543-95FE-7F6837452306}" dt="2020-11-05T02:53:16.238" v="559" actId="26606"/>
          <ac:graphicFrameMkLst>
            <pc:docMk/>
            <pc:sldMk cId="1621324020" sldId="258"/>
            <ac:graphicFrameMk id="9" creationId="{7E55B69C-952A-4964-80F6-D66E7FD4EA46}"/>
          </ac:graphicFrameMkLst>
        </pc:graphicFrameChg>
        <pc:graphicFrameChg chg="add">
          <ac:chgData name="Sophia Ngo" userId="3187d371-ec84-4277-860a-4d18d6157eb1" providerId="ADAL" clId="{93A146BC-BFC9-4543-95FE-7F6837452306}" dt="2020-11-05T02:53:16.284" v="560" actId="26606"/>
          <ac:graphicFrameMkLst>
            <pc:docMk/>
            <pc:sldMk cId="1621324020" sldId="258"/>
            <ac:graphicFrameMk id="22" creationId="{49E6CD24-1213-4FA1-9894-F05A69D111B6}"/>
          </ac:graphicFrameMkLst>
        </pc:graphicFrameChg>
      </pc:sldChg>
      <pc:sldChg chg="modSp add modNotesTx">
        <pc:chgData name="Sophia Ngo" userId="3187d371-ec84-4277-860a-4d18d6157eb1" providerId="ADAL" clId="{93A146BC-BFC9-4543-95FE-7F6837452306}" dt="2020-11-05T03:33:08.184" v="3043" actId="20577"/>
        <pc:sldMkLst>
          <pc:docMk/>
          <pc:sldMk cId="2013333485" sldId="259"/>
        </pc:sldMkLst>
        <pc:spChg chg="mod">
          <ac:chgData name="Sophia Ngo" userId="3187d371-ec84-4277-860a-4d18d6157eb1" providerId="ADAL" clId="{93A146BC-BFC9-4543-95FE-7F6837452306}" dt="2020-11-04T21:14:19.937" v="36" actId="20577"/>
          <ac:spMkLst>
            <pc:docMk/>
            <pc:sldMk cId="2013333485" sldId="259"/>
            <ac:spMk id="2" creationId="{93639516-67AF-4DB4-B7A7-82D9D4C6EBD7}"/>
          </ac:spMkLst>
        </pc:spChg>
      </pc:sldChg>
      <pc:sldChg chg="modSp add">
        <pc:chgData name="Sophia Ngo" userId="3187d371-ec84-4277-860a-4d18d6157eb1" providerId="ADAL" clId="{93A146BC-BFC9-4543-95FE-7F6837452306}" dt="2020-11-05T03:30:05.906" v="2832" actId="20577"/>
        <pc:sldMkLst>
          <pc:docMk/>
          <pc:sldMk cId="1481273299" sldId="260"/>
        </pc:sldMkLst>
        <pc:spChg chg="mod">
          <ac:chgData name="Sophia Ngo" userId="3187d371-ec84-4277-860a-4d18d6157eb1" providerId="ADAL" clId="{93A146BC-BFC9-4543-95FE-7F6837452306}" dt="2020-11-05T03:30:05.906" v="2832" actId="20577"/>
          <ac:spMkLst>
            <pc:docMk/>
            <pc:sldMk cId="1481273299" sldId="260"/>
            <ac:spMk id="2" creationId="{62011A66-ACD5-4750-BD8B-83481B0733A5}"/>
          </ac:spMkLst>
        </pc:spChg>
      </pc:sldChg>
      <pc:sldChg chg="addSp delSp modSp add modNotesTx">
        <pc:chgData name="Sophia Ngo" userId="3187d371-ec84-4277-860a-4d18d6157eb1" providerId="ADAL" clId="{93A146BC-BFC9-4543-95FE-7F6837452306}" dt="2020-11-05T03:05:23.493" v="806" actId="20577"/>
        <pc:sldMkLst>
          <pc:docMk/>
          <pc:sldMk cId="2500751668" sldId="261"/>
        </pc:sldMkLst>
        <pc:spChg chg="mod">
          <ac:chgData name="Sophia Ngo" userId="3187d371-ec84-4277-860a-4d18d6157eb1" providerId="ADAL" clId="{93A146BC-BFC9-4543-95FE-7F6837452306}" dt="2020-11-04T21:14:49.478" v="84" actId="20577"/>
          <ac:spMkLst>
            <pc:docMk/>
            <pc:sldMk cId="2500751668" sldId="261"/>
            <ac:spMk id="2" creationId="{C5BACA26-CF23-40E4-8524-DADA2B34A774}"/>
          </ac:spMkLst>
        </pc:spChg>
        <pc:spChg chg="add mod">
          <ac:chgData name="Sophia Ngo" userId="3187d371-ec84-4277-860a-4d18d6157eb1" providerId="ADAL" clId="{93A146BC-BFC9-4543-95FE-7F6837452306}" dt="2020-11-04T21:15:42.117" v="147" actId="20577"/>
          <ac:spMkLst>
            <pc:docMk/>
            <pc:sldMk cId="2500751668" sldId="261"/>
            <ac:spMk id="3" creationId="{3FEB1394-3148-4694-A6C3-592C7E908EE0}"/>
          </ac:spMkLst>
        </pc:spChg>
        <pc:picChg chg="mod">
          <ac:chgData name="Sophia Ngo" userId="3187d371-ec84-4277-860a-4d18d6157eb1" providerId="ADAL" clId="{93A146BC-BFC9-4543-95FE-7F6837452306}" dt="2020-11-05T03:01:49.014" v="777" actId="14826"/>
          <ac:picMkLst>
            <pc:docMk/>
            <pc:sldMk cId="2500751668" sldId="261"/>
            <ac:picMk id="7" creationId="{DAB82018-6340-45E9-BF21-8DAB917A3072}"/>
          </ac:picMkLst>
        </pc:picChg>
        <pc:picChg chg="add del mod modCrop">
          <ac:chgData name="Sophia Ngo" userId="3187d371-ec84-4277-860a-4d18d6157eb1" providerId="ADAL" clId="{93A146BC-BFC9-4543-95FE-7F6837452306}" dt="2020-11-05T03:04:19.541" v="786" actId="478"/>
          <ac:picMkLst>
            <pc:docMk/>
            <pc:sldMk cId="2500751668" sldId="261"/>
            <ac:picMk id="8" creationId="{EBC6076A-4581-4AA7-B52F-DA869E42BD07}"/>
          </ac:picMkLst>
        </pc:picChg>
      </pc:sldChg>
      <pc:sldChg chg="addSp delSp modSp add mod setBg modNotesTx">
        <pc:chgData name="Sophia Ngo" userId="3187d371-ec84-4277-860a-4d18d6157eb1" providerId="ADAL" clId="{93A146BC-BFC9-4543-95FE-7F6837452306}" dt="2020-11-05T03:19:12.009" v="1470" actId="20577"/>
        <pc:sldMkLst>
          <pc:docMk/>
          <pc:sldMk cId="2554569703" sldId="262"/>
        </pc:sldMkLst>
        <pc:spChg chg="mod">
          <ac:chgData name="Sophia Ngo" userId="3187d371-ec84-4277-860a-4d18d6157eb1" providerId="ADAL" clId="{93A146BC-BFC9-4543-95FE-7F6837452306}" dt="2020-11-05T03:00:44.249" v="771" actId="26606"/>
          <ac:spMkLst>
            <pc:docMk/>
            <pc:sldMk cId="2554569703" sldId="262"/>
            <ac:spMk id="2" creationId="{B54CE0E1-FBC6-4666-9F30-2F1F7313EBB1}"/>
          </ac:spMkLst>
        </pc:spChg>
        <pc:spChg chg="add del mod ord">
          <ac:chgData name="Sophia Ngo" userId="3187d371-ec84-4277-860a-4d18d6157eb1" providerId="ADAL" clId="{93A146BC-BFC9-4543-95FE-7F6837452306}" dt="2020-11-05T03:00:32.844" v="762" actId="478"/>
          <ac:spMkLst>
            <pc:docMk/>
            <pc:sldMk cId="2554569703" sldId="262"/>
            <ac:spMk id="4" creationId="{DEF9C796-6CF0-45A5-9E40-62E99B99C711}"/>
          </ac:spMkLst>
        </pc:spChg>
        <pc:spChg chg="add del">
          <ac:chgData name="Sophia Ngo" userId="3187d371-ec84-4277-860a-4d18d6157eb1" providerId="ADAL" clId="{93A146BC-BFC9-4543-95FE-7F6837452306}" dt="2020-11-05T03:00:14.510" v="738" actId="26606"/>
          <ac:spMkLst>
            <pc:docMk/>
            <pc:sldMk cId="2554569703" sldId="262"/>
            <ac:spMk id="23" creationId="{03D271DD-C9EA-4985-BA0C-037A88FA3040}"/>
          </ac:spMkLst>
        </pc:spChg>
        <pc:spChg chg="add del">
          <ac:chgData name="Sophia Ngo" userId="3187d371-ec84-4277-860a-4d18d6157eb1" providerId="ADAL" clId="{93A146BC-BFC9-4543-95FE-7F6837452306}" dt="2020-11-05T03:00:17.644" v="742" actId="26606"/>
          <ac:spMkLst>
            <pc:docMk/>
            <pc:sldMk cId="2554569703" sldId="262"/>
            <ac:spMk id="25" creationId="{995A6387-DC25-45BB-BB80-163F4969DE17}"/>
          </ac:spMkLst>
        </pc:spChg>
        <pc:spChg chg="add del">
          <ac:chgData name="Sophia Ngo" userId="3187d371-ec84-4277-860a-4d18d6157eb1" providerId="ADAL" clId="{93A146BC-BFC9-4543-95FE-7F6837452306}" dt="2020-11-05T03:00:17.644" v="742" actId="26606"/>
          <ac:spMkLst>
            <pc:docMk/>
            <pc:sldMk cId="2554569703" sldId="262"/>
            <ac:spMk id="30" creationId="{75E2E123-3C83-43BD-A914-ABBE21F27279}"/>
          </ac:spMkLst>
        </pc:spChg>
        <pc:spChg chg="add del">
          <ac:chgData name="Sophia Ngo" userId="3187d371-ec84-4277-860a-4d18d6157eb1" providerId="ADAL" clId="{93A146BC-BFC9-4543-95FE-7F6837452306}" dt="2020-11-05T03:00:17.644" v="742" actId="26606"/>
          <ac:spMkLst>
            <pc:docMk/>
            <pc:sldMk cId="2554569703" sldId="262"/>
            <ac:spMk id="31" creationId="{6F9E6381-3DC2-436A-A068-50188D7DD68B}"/>
          </ac:spMkLst>
        </pc:spChg>
        <pc:spChg chg="add del">
          <ac:chgData name="Sophia Ngo" userId="3187d371-ec84-4277-860a-4d18d6157eb1" providerId="ADAL" clId="{93A146BC-BFC9-4543-95FE-7F6837452306}" dt="2020-11-05T03:00:17.644" v="742" actId="26606"/>
          <ac:spMkLst>
            <pc:docMk/>
            <pc:sldMk cId="2554569703" sldId="262"/>
            <ac:spMk id="33" creationId="{BEADA3A0-9FE9-44F2-B498-F7B69B5A3C92}"/>
          </ac:spMkLst>
        </pc:spChg>
        <pc:spChg chg="add del">
          <ac:chgData name="Sophia Ngo" userId="3187d371-ec84-4277-860a-4d18d6157eb1" providerId="ADAL" clId="{93A146BC-BFC9-4543-95FE-7F6837452306}" dt="2020-11-05T03:00:41.541" v="766" actId="26606"/>
          <ac:spMkLst>
            <pc:docMk/>
            <pc:sldMk cId="2554569703" sldId="262"/>
            <ac:spMk id="34" creationId="{643561E9-1291-4440-A6DF-5F15C8890C1E}"/>
          </ac:spMkLst>
        </pc:spChg>
        <pc:spChg chg="add del">
          <ac:chgData name="Sophia Ngo" userId="3187d371-ec84-4277-860a-4d18d6157eb1" providerId="ADAL" clId="{93A146BC-BFC9-4543-95FE-7F6837452306}" dt="2020-11-05T03:00:17.644" v="742" actId="26606"/>
          <ac:spMkLst>
            <pc:docMk/>
            <pc:sldMk cId="2554569703" sldId="262"/>
            <ac:spMk id="35" creationId="{6440AEDB-FA40-472E-B376-B76CB8BEB68A}"/>
          </ac:spMkLst>
        </pc:spChg>
        <pc:spChg chg="add del">
          <ac:chgData name="Sophia Ngo" userId="3187d371-ec84-4277-860a-4d18d6157eb1" providerId="ADAL" clId="{93A146BC-BFC9-4543-95FE-7F6837452306}" dt="2020-11-05T03:00:17.644" v="742" actId="26606"/>
          <ac:spMkLst>
            <pc:docMk/>
            <pc:sldMk cId="2554569703" sldId="262"/>
            <ac:spMk id="37" creationId="{61BB3210-174F-4EB2-85FD-69D8C4CAEBEC}"/>
          </ac:spMkLst>
        </pc:spChg>
        <pc:spChg chg="add del">
          <ac:chgData name="Sophia Ngo" userId="3187d371-ec84-4277-860a-4d18d6157eb1" providerId="ADAL" clId="{93A146BC-BFC9-4543-95FE-7F6837452306}" dt="2020-11-05T03:00:43.409" v="768" actId="26606"/>
          <ac:spMkLst>
            <pc:docMk/>
            <pc:sldMk cId="2554569703" sldId="262"/>
            <ac:spMk id="38" creationId="{96BB0C7B-066D-4300-A949-D2A6A68A8037}"/>
          </ac:spMkLst>
        </pc:spChg>
        <pc:spChg chg="add del">
          <ac:chgData name="Sophia Ngo" userId="3187d371-ec84-4277-860a-4d18d6157eb1" providerId="ADAL" clId="{93A146BC-BFC9-4543-95FE-7F6837452306}" dt="2020-11-05T03:00:17.644" v="742" actId="26606"/>
          <ac:spMkLst>
            <pc:docMk/>
            <pc:sldMk cId="2554569703" sldId="262"/>
            <ac:spMk id="39" creationId="{BDB65661-B4FB-44C9-BBA7-0B92B4E50CC5}"/>
          </ac:spMkLst>
        </pc:spChg>
        <pc:spChg chg="add del">
          <ac:chgData name="Sophia Ngo" userId="3187d371-ec84-4277-860a-4d18d6157eb1" providerId="ADAL" clId="{93A146BC-BFC9-4543-95FE-7F6837452306}" dt="2020-11-05T03:00:17.644" v="742" actId="26606"/>
          <ac:spMkLst>
            <pc:docMk/>
            <pc:sldMk cId="2554569703" sldId="262"/>
            <ac:spMk id="41" creationId="{D521FC44-D250-43BD-9DBE-57E400CBCF62}"/>
          </ac:spMkLst>
        </pc:spChg>
        <pc:spChg chg="add del">
          <ac:chgData name="Sophia Ngo" userId="3187d371-ec84-4277-860a-4d18d6157eb1" providerId="ADAL" clId="{93A146BC-BFC9-4543-95FE-7F6837452306}" dt="2020-11-05T03:00:44.241" v="770" actId="26606"/>
          <ac:spMkLst>
            <pc:docMk/>
            <pc:sldMk cId="2554569703" sldId="262"/>
            <ac:spMk id="42" creationId="{643561E9-1291-4440-A6DF-5F15C8890C1E}"/>
          </ac:spMkLst>
        </pc:spChg>
        <pc:spChg chg="add del">
          <ac:chgData name="Sophia Ngo" userId="3187d371-ec84-4277-860a-4d18d6157eb1" providerId="ADAL" clId="{93A146BC-BFC9-4543-95FE-7F6837452306}" dt="2020-11-05T03:00:17.644" v="742" actId="26606"/>
          <ac:spMkLst>
            <pc:docMk/>
            <pc:sldMk cId="2554569703" sldId="262"/>
            <ac:spMk id="43" creationId="{372067B3-B7F7-4880-B90D-E1BB13B5BA76}"/>
          </ac:spMkLst>
        </pc:spChg>
        <pc:spChg chg="add del">
          <ac:chgData name="Sophia Ngo" userId="3187d371-ec84-4277-860a-4d18d6157eb1" providerId="ADAL" clId="{93A146BC-BFC9-4543-95FE-7F6837452306}" dt="2020-11-05T03:00:18.852" v="744" actId="26606"/>
          <ac:spMkLst>
            <pc:docMk/>
            <pc:sldMk cId="2554569703" sldId="262"/>
            <ac:spMk id="46" creationId="{643561E9-1291-4440-A6DF-5F15C8890C1E}"/>
          </ac:spMkLst>
        </pc:spChg>
        <pc:spChg chg="add">
          <ac:chgData name="Sophia Ngo" userId="3187d371-ec84-4277-860a-4d18d6157eb1" providerId="ADAL" clId="{93A146BC-BFC9-4543-95FE-7F6837452306}" dt="2020-11-05T03:00:44.249" v="771" actId="26606"/>
          <ac:spMkLst>
            <pc:docMk/>
            <pc:sldMk cId="2554569703" sldId="262"/>
            <ac:spMk id="47" creationId="{96BB0C7B-066D-4300-A949-D2A6A68A8037}"/>
          </ac:spMkLst>
        </pc:spChg>
        <pc:spChg chg="add del">
          <ac:chgData name="Sophia Ngo" userId="3187d371-ec84-4277-860a-4d18d6157eb1" providerId="ADAL" clId="{93A146BC-BFC9-4543-95FE-7F6837452306}" dt="2020-11-05T03:00:21.354" v="746" actId="26606"/>
          <ac:spMkLst>
            <pc:docMk/>
            <pc:sldMk cId="2554569703" sldId="262"/>
            <ac:spMk id="49" creationId="{96BB0C7B-066D-4300-A949-D2A6A68A8037}"/>
          </ac:spMkLst>
        </pc:spChg>
        <pc:spChg chg="add del">
          <ac:chgData name="Sophia Ngo" userId="3187d371-ec84-4277-860a-4d18d6157eb1" providerId="ADAL" clId="{93A146BC-BFC9-4543-95FE-7F6837452306}" dt="2020-11-05T03:00:22.825" v="748" actId="26606"/>
          <ac:spMkLst>
            <pc:docMk/>
            <pc:sldMk cId="2554569703" sldId="262"/>
            <ac:spMk id="52" creationId="{643561E9-1291-4440-A6DF-5F15C8890C1E}"/>
          </ac:spMkLst>
        </pc:spChg>
        <pc:spChg chg="add del">
          <ac:chgData name="Sophia Ngo" userId="3187d371-ec84-4277-860a-4d18d6157eb1" providerId="ADAL" clId="{93A146BC-BFC9-4543-95FE-7F6837452306}" dt="2020-11-05T03:00:24.069" v="750" actId="26606"/>
          <ac:spMkLst>
            <pc:docMk/>
            <pc:sldMk cId="2554569703" sldId="262"/>
            <ac:spMk id="55" creationId="{75E2E123-3C83-43BD-A914-ABBE21F27279}"/>
          </ac:spMkLst>
        </pc:spChg>
        <pc:spChg chg="add del">
          <ac:chgData name="Sophia Ngo" userId="3187d371-ec84-4277-860a-4d18d6157eb1" providerId="ADAL" clId="{93A146BC-BFC9-4543-95FE-7F6837452306}" dt="2020-11-05T03:00:24.069" v="750" actId="26606"/>
          <ac:spMkLst>
            <pc:docMk/>
            <pc:sldMk cId="2554569703" sldId="262"/>
            <ac:spMk id="56" creationId="{995A6387-DC25-45BB-BB80-163F4969DE17}"/>
          </ac:spMkLst>
        </pc:spChg>
        <pc:spChg chg="add del">
          <ac:chgData name="Sophia Ngo" userId="3187d371-ec84-4277-860a-4d18d6157eb1" providerId="ADAL" clId="{93A146BC-BFC9-4543-95FE-7F6837452306}" dt="2020-11-05T03:00:24.069" v="750" actId="26606"/>
          <ac:spMkLst>
            <pc:docMk/>
            <pc:sldMk cId="2554569703" sldId="262"/>
            <ac:spMk id="59" creationId="{6F9E6381-3DC2-436A-A068-50188D7DD68B}"/>
          </ac:spMkLst>
        </pc:spChg>
        <pc:spChg chg="add del">
          <ac:chgData name="Sophia Ngo" userId="3187d371-ec84-4277-860a-4d18d6157eb1" providerId="ADAL" clId="{93A146BC-BFC9-4543-95FE-7F6837452306}" dt="2020-11-05T03:00:24.069" v="750" actId="26606"/>
          <ac:spMkLst>
            <pc:docMk/>
            <pc:sldMk cId="2554569703" sldId="262"/>
            <ac:spMk id="60" creationId="{BEADA3A0-9FE9-44F2-B498-F7B69B5A3C92}"/>
          </ac:spMkLst>
        </pc:spChg>
        <pc:spChg chg="add del">
          <ac:chgData name="Sophia Ngo" userId="3187d371-ec84-4277-860a-4d18d6157eb1" providerId="ADAL" clId="{93A146BC-BFC9-4543-95FE-7F6837452306}" dt="2020-11-05T03:00:24.069" v="750" actId="26606"/>
          <ac:spMkLst>
            <pc:docMk/>
            <pc:sldMk cId="2554569703" sldId="262"/>
            <ac:spMk id="61" creationId="{6440AEDB-FA40-472E-B376-B76CB8BEB68A}"/>
          </ac:spMkLst>
        </pc:spChg>
        <pc:spChg chg="add del">
          <ac:chgData name="Sophia Ngo" userId="3187d371-ec84-4277-860a-4d18d6157eb1" providerId="ADAL" clId="{93A146BC-BFC9-4543-95FE-7F6837452306}" dt="2020-11-05T03:00:24.069" v="750" actId="26606"/>
          <ac:spMkLst>
            <pc:docMk/>
            <pc:sldMk cId="2554569703" sldId="262"/>
            <ac:spMk id="62" creationId="{61BB3210-174F-4EB2-85FD-69D8C4CAEBEC}"/>
          </ac:spMkLst>
        </pc:spChg>
        <pc:spChg chg="add del">
          <ac:chgData name="Sophia Ngo" userId="3187d371-ec84-4277-860a-4d18d6157eb1" providerId="ADAL" clId="{93A146BC-BFC9-4543-95FE-7F6837452306}" dt="2020-11-05T03:00:24.069" v="750" actId="26606"/>
          <ac:spMkLst>
            <pc:docMk/>
            <pc:sldMk cId="2554569703" sldId="262"/>
            <ac:spMk id="63" creationId="{BDB65661-B4FB-44C9-BBA7-0B92B4E50CC5}"/>
          </ac:spMkLst>
        </pc:spChg>
        <pc:spChg chg="add del">
          <ac:chgData name="Sophia Ngo" userId="3187d371-ec84-4277-860a-4d18d6157eb1" providerId="ADAL" clId="{93A146BC-BFC9-4543-95FE-7F6837452306}" dt="2020-11-05T03:00:24.069" v="750" actId="26606"/>
          <ac:spMkLst>
            <pc:docMk/>
            <pc:sldMk cId="2554569703" sldId="262"/>
            <ac:spMk id="64" creationId="{D521FC44-D250-43BD-9DBE-57E400CBCF62}"/>
          </ac:spMkLst>
        </pc:spChg>
        <pc:spChg chg="add del">
          <ac:chgData name="Sophia Ngo" userId="3187d371-ec84-4277-860a-4d18d6157eb1" providerId="ADAL" clId="{93A146BC-BFC9-4543-95FE-7F6837452306}" dt="2020-11-05T03:00:24.069" v="750" actId="26606"/>
          <ac:spMkLst>
            <pc:docMk/>
            <pc:sldMk cId="2554569703" sldId="262"/>
            <ac:spMk id="65" creationId="{372067B3-B7F7-4880-B90D-E1BB13B5BA76}"/>
          </ac:spMkLst>
        </pc:spChg>
        <pc:spChg chg="add del">
          <ac:chgData name="Sophia Ngo" userId="3187d371-ec84-4277-860a-4d18d6157eb1" providerId="ADAL" clId="{93A146BC-BFC9-4543-95FE-7F6837452306}" dt="2020-11-05T03:00:25.683" v="754" actId="26606"/>
          <ac:spMkLst>
            <pc:docMk/>
            <pc:sldMk cId="2554569703" sldId="262"/>
            <ac:spMk id="70" creationId="{03D271DD-C9EA-4985-BA0C-037A88FA3040}"/>
          </ac:spMkLst>
        </pc:spChg>
        <pc:spChg chg="add del">
          <ac:chgData name="Sophia Ngo" userId="3187d371-ec84-4277-860a-4d18d6157eb1" providerId="ADAL" clId="{93A146BC-BFC9-4543-95FE-7F6837452306}" dt="2020-11-05T03:00:26.349" v="758" actId="26606"/>
          <ac:spMkLst>
            <pc:docMk/>
            <pc:sldMk cId="2554569703" sldId="262"/>
            <ac:spMk id="77" creationId="{8B2A878B-CC9E-4401-8BAA-9D344B5AB8AE}"/>
          </ac:spMkLst>
        </pc:spChg>
        <pc:spChg chg="add del">
          <ac:chgData name="Sophia Ngo" userId="3187d371-ec84-4277-860a-4d18d6157eb1" providerId="ADAL" clId="{93A146BC-BFC9-4543-95FE-7F6837452306}" dt="2020-11-05T03:00:26.349" v="758" actId="26606"/>
          <ac:spMkLst>
            <pc:docMk/>
            <pc:sldMk cId="2554569703" sldId="262"/>
            <ac:spMk id="78" creationId="{6DD53AF4-988B-41E6-AB9C-E5ADE7FCA86C}"/>
          </ac:spMkLst>
        </pc:spChg>
        <pc:spChg chg="add del">
          <ac:chgData name="Sophia Ngo" userId="3187d371-ec84-4277-860a-4d18d6157eb1" providerId="ADAL" clId="{93A146BC-BFC9-4543-95FE-7F6837452306}" dt="2020-11-05T03:00:26.349" v="758" actId="26606"/>
          <ac:spMkLst>
            <pc:docMk/>
            <pc:sldMk cId="2554569703" sldId="262"/>
            <ac:spMk id="79" creationId="{E3E2BE66-B731-4E8F-92AE-434C347FE904}"/>
          </ac:spMkLst>
        </pc:spChg>
        <pc:spChg chg="add del">
          <ac:chgData name="Sophia Ngo" userId="3187d371-ec84-4277-860a-4d18d6157eb1" providerId="ADAL" clId="{93A146BC-BFC9-4543-95FE-7F6837452306}" dt="2020-11-05T03:00:26.349" v="758" actId="26606"/>
          <ac:spMkLst>
            <pc:docMk/>
            <pc:sldMk cId="2554569703" sldId="262"/>
            <ac:spMk id="80" creationId="{1C04AA99-545A-4E18-A307-9651263861DF}"/>
          </ac:spMkLst>
        </pc:spChg>
        <pc:spChg chg="add del">
          <ac:chgData name="Sophia Ngo" userId="3187d371-ec84-4277-860a-4d18d6157eb1" providerId="ADAL" clId="{93A146BC-BFC9-4543-95FE-7F6837452306}" dt="2020-11-05T03:00:26.349" v="758" actId="26606"/>
          <ac:spMkLst>
            <pc:docMk/>
            <pc:sldMk cId="2554569703" sldId="262"/>
            <ac:spMk id="81" creationId="{D21765B3-48FB-47ED-AFBD-CE583447188A}"/>
          </ac:spMkLst>
        </pc:spChg>
        <pc:spChg chg="add del">
          <ac:chgData name="Sophia Ngo" userId="3187d371-ec84-4277-860a-4d18d6157eb1" providerId="ADAL" clId="{93A146BC-BFC9-4543-95FE-7F6837452306}" dt="2020-11-05T03:00:26.349" v="758" actId="26606"/>
          <ac:spMkLst>
            <pc:docMk/>
            <pc:sldMk cId="2554569703" sldId="262"/>
            <ac:spMk id="82" creationId="{9908EBEC-783D-4C0E-AE8E-165D6FAC6CC5}"/>
          </ac:spMkLst>
        </pc:spChg>
        <pc:spChg chg="add del">
          <ac:chgData name="Sophia Ngo" userId="3187d371-ec84-4277-860a-4d18d6157eb1" providerId="ADAL" clId="{93A146BC-BFC9-4543-95FE-7F6837452306}" dt="2020-11-05T03:00:26.349" v="758" actId="26606"/>
          <ac:spMkLst>
            <pc:docMk/>
            <pc:sldMk cId="2554569703" sldId="262"/>
            <ac:spMk id="83" creationId="{D9A05D3D-E46B-44B4-BDFD-F9F117379CA3}"/>
          </ac:spMkLst>
        </pc:spChg>
        <pc:spChg chg="add del">
          <ac:chgData name="Sophia Ngo" userId="3187d371-ec84-4277-860a-4d18d6157eb1" providerId="ADAL" clId="{93A146BC-BFC9-4543-95FE-7F6837452306}" dt="2020-11-05T03:00:28.346" v="760" actId="26606"/>
          <ac:spMkLst>
            <pc:docMk/>
            <pc:sldMk cId="2554569703" sldId="262"/>
            <ac:spMk id="88" creationId="{66D61E08-70C3-48D8-BEA0-787111DC30DA}"/>
          </ac:spMkLst>
        </pc:spChg>
        <pc:spChg chg="add del">
          <ac:chgData name="Sophia Ngo" userId="3187d371-ec84-4277-860a-4d18d6157eb1" providerId="ADAL" clId="{93A146BC-BFC9-4543-95FE-7F6837452306}" dt="2020-11-05T03:00:28.346" v="760" actId="26606"/>
          <ac:spMkLst>
            <pc:docMk/>
            <pc:sldMk cId="2554569703" sldId="262"/>
            <ac:spMk id="89" creationId="{FC55298F-0AE5-478E-AD2B-03C2614C5833}"/>
          </ac:spMkLst>
        </pc:spChg>
        <pc:spChg chg="add del">
          <ac:chgData name="Sophia Ngo" userId="3187d371-ec84-4277-860a-4d18d6157eb1" providerId="ADAL" clId="{93A146BC-BFC9-4543-95FE-7F6837452306}" dt="2020-11-05T03:00:28.346" v="760" actId="26606"/>
          <ac:spMkLst>
            <pc:docMk/>
            <pc:sldMk cId="2554569703" sldId="262"/>
            <ac:spMk id="90" creationId="{C180E4EA-0B63-4779-A895-7E90E71088F3}"/>
          </ac:spMkLst>
        </pc:spChg>
        <pc:spChg chg="add del">
          <ac:chgData name="Sophia Ngo" userId="3187d371-ec84-4277-860a-4d18d6157eb1" providerId="ADAL" clId="{93A146BC-BFC9-4543-95FE-7F6837452306}" dt="2020-11-05T03:00:28.346" v="760" actId="26606"/>
          <ac:spMkLst>
            <pc:docMk/>
            <pc:sldMk cId="2554569703" sldId="262"/>
            <ac:spMk id="91" creationId="{CEE01D9D-3DE8-4EED-B0D3-8F3C79CC7673}"/>
          </ac:spMkLst>
        </pc:spChg>
        <pc:spChg chg="add del">
          <ac:chgData name="Sophia Ngo" userId="3187d371-ec84-4277-860a-4d18d6157eb1" providerId="ADAL" clId="{93A146BC-BFC9-4543-95FE-7F6837452306}" dt="2020-11-05T03:00:28.346" v="760" actId="26606"/>
          <ac:spMkLst>
            <pc:docMk/>
            <pc:sldMk cId="2554569703" sldId="262"/>
            <ac:spMk id="92" creationId="{89AF5CE9-607F-43F4-8983-DCD6DA4051FD}"/>
          </ac:spMkLst>
        </pc:spChg>
        <pc:spChg chg="add del">
          <ac:chgData name="Sophia Ngo" userId="3187d371-ec84-4277-860a-4d18d6157eb1" providerId="ADAL" clId="{93A146BC-BFC9-4543-95FE-7F6837452306}" dt="2020-11-05T03:00:28.346" v="760" actId="26606"/>
          <ac:spMkLst>
            <pc:docMk/>
            <pc:sldMk cId="2554569703" sldId="262"/>
            <ac:spMk id="93" creationId="{6EEA2DBD-9E1E-4521-8C01-F32AD18A89E3}"/>
          </ac:spMkLst>
        </pc:spChg>
        <pc:spChg chg="add del">
          <ac:chgData name="Sophia Ngo" userId="3187d371-ec84-4277-860a-4d18d6157eb1" providerId="ADAL" clId="{93A146BC-BFC9-4543-95FE-7F6837452306}" dt="2020-11-05T03:00:28.346" v="760" actId="26606"/>
          <ac:spMkLst>
            <pc:docMk/>
            <pc:sldMk cId="2554569703" sldId="262"/>
            <ac:spMk id="94" creationId="{15BBD2C1-BA9B-46A9-A27A-33498B169272}"/>
          </ac:spMkLst>
        </pc:spChg>
        <pc:grpChg chg="add del">
          <ac:chgData name="Sophia Ngo" userId="3187d371-ec84-4277-860a-4d18d6157eb1" providerId="ADAL" clId="{93A146BC-BFC9-4543-95FE-7F6837452306}" dt="2020-11-05T03:00:40.091" v="764" actId="26606"/>
          <ac:grpSpMkLst>
            <pc:docMk/>
            <pc:sldMk cId="2554569703" sldId="262"/>
            <ac:grpSpMk id="8" creationId="{E0BF35CA-8AA0-428F-ABED-5B77A6C39154}"/>
          </ac:grpSpMkLst>
        </pc:grpChg>
        <pc:grpChg chg="add del">
          <ac:chgData name="Sophia Ngo" userId="3187d371-ec84-4277-860a-4d18d6157eb1" providerId="ADAL" clId="{93A146BC-BFC9-4543-95FE-7F6837452306}" dt="2020-11-05T03:00:13.194" v="736" actId="26606"/>
          <ac:grpSpMkLst>
            <pc:docMk/>
            <pc:sldMk cId="2554569703" sldId="262"/>
            <ac:grpSpMk id="11" creationId="{6A761A44-A936-4382-8A16-7ED6A2903DD0}"/>
          </ac:grpSpMkLst>
        </pc:grpChg>
        <pc:grpChg chg="add del">
          <ac:chgData name="Sophia Ngo" userId="3187d371-ec84-4277-860a-4d18d6157eb1" providerId="ADAL" clId="{93A146BC-BFC9-4543-95FE-7F6837452306}" dt="2020-11-05T03:00:14.510" v="738" actId="26606"/>
          <ac:grpSpMkLst>
            <pc:docMk/>
            <pc:sldMk cId="2554569703" sldId="262"/>
            <ac:grpSpMk id="24" creationId="{E0BF35CA-8AA0-428F-ABED-5B77A6C39154}"/>
          </ac:grpSpMkLst>
        </pc:grpChg>
        <pc:grpChg chg="add del">
          <ac:chgData name="Sophia Ngo" userId="3187d371-ec84-4277-860a-4d18d6157eb1" providerId="ADAL" clId="{93A146BC-BFC9-4543-95FE-7F6837452306}" dt="2020-11-05T03:00:16.444" v="740" actId="26606"/>
          <ac:grpSpMkLst>
            <pc:docMk/>
            <pc:sldMk cId="2554569703" sldId="262"/>
            <ac:grpSpMk id="26" creationId="{E0BF35CA-8AA0-428F-ABED-5B77A6C39154}"/>
          </ac:grpSpMkLst>
        </pc:grpChg>
        <pc:grpChg chg="add del">
          <ac:chgData name="Sophia Ngo" userId="3187d371-ec84-4277-860a-4d18d6157eb1" providerId="ADAL" clId="{93A146BC-BFC9-4543-95FE-7F6837452306}" dt="2020-11-05T03:00:17.644" v="742" actId="26606"/>
          <ac:grpSpMkLst>
            <pc:docMk/>
            <pc:sldMk cId="2554569703" sldId="262"/>
            <ac:grpSpMk id="28" creationId="{6A761A44-A936-4382-8A16-7ED6A2903DD0}"/>
          </ac:grpSpMkLst>
        </pc:grpChg>
        <pc:grpChg chg="add del">
          <ac:chgData name="Sophia Ngo" userId="3187d371-ec84-4277-860a-4d18d6157eb1" providerId="ADAL" clId="{93A146BC-BFC9-4543-95FE-7F6837452306}" dt="2020-11-05T03:00:41.541" v="766" actId="26606"/>
          <ac:grpSpMkLst>
            <pc:docMk/>
            <pc:sldMk cId="2554569703" sldId="262"/>
            <ac:grpSpMk id="32" creationId="{E0BF35CA-8AA0-428F-ABED-5B77A6C39154}"/>
          </ac:grpSpMkLst>
        </pc:grpChg>
        <pc:grpChg chg="add del">
          <ac:chgData name="Sophia Ngo" userId="3187d371-ec84-4277-860a-4d18d6157eb1" providerId="ADAL" clId="{93A146BC-BFC9-4543-95FE-7F6837452306}" dt="2020-11-05T03:00:43.409" v="768" actId="26606"/>
          <ac:grpSpMkLst>
            <pc:docMk/>
            <pc:sldMk cId="2554569703" sldId="262"/>
            <ac:grpSpMk id="36" creationId="{6A761A44-A936-4382-8A16-7ED6A2903DD0}"/>
          </ac:grpSpMkLst>
        </pc:grpChg>
        <pc:grpChg chg="add del">
          <ac:chgData name="Sophia Ngo" userId="3187d371-ec84-4277-860a-4d18d6157eb1" providerId="ADAL" clId="{93A146BC-BFC9-4543-95FE-7F6837452306}" dt="2020-11-05T03:00:44.241" v="770" actId="26606"/>
          <ac:grpSpMkLst>
            <pc:docMk/>
            <pc:sldMk cId="2554569703" sldId="262"/>
            <ac:grpSpMk id="40" creationId="{E0BF35CA-8AA0-428F-ABED-5B77A6C39154}"/>
          </ac:grpSpMkLst>
        </pc:grpChg>
        <pc:grpChg chg="add">
          <ac:chgData name="Sophia Ngo" userId="3187d371-ec84-4277-860a-4d18d6157eb1" providerId="ADAL" clId="{93A146BC-BFC9-4543-95FE-7F6837452306}" dt="2020-11-05T03:00:44.249" v="771" actId="26606"/>
          <ac:grpSpMkLst>
            <pc:docMk/>
            <pc:sldMk cId="2554569703" sldId="262"/>
            <ac:grpSpMk id="44" creationId="{6A761A44-A936-4382-8A16-7ED6A2903DD0}"/>
          </ac:grpSpMkLst>
        </pc:grpChg>
        <pc:grpChg chg="add del">
          <ac:chgData name="Sophia Ngo" userId="3187d371-ec84-4277-860a-4d18d6157eb1" providerId="ADAL" clId="{93A146BC-BFC9-4543-95FE-7F6837452306}" dt="2020-11-05T03:00:18.852" v="744" actId="26606"/>
          <ac:grpSpMkLst>
            <pc:docMk/>
            <pc:sldMk cId="2554569703" sldId="262"/>
            <ac:grpSpMk id="45" creationId="{E0BF35CA-8AA0-428F-ABED-5B77A6C39154}"/>
          </ac:grpSpMkLst>
        </pc:grpChg>
        <pc:grpChg chg="add del">
          <ac:chgData name="Sophia Ngo" userId="3187d371-ec84-4277-860a-4d18d6157eb1" providerId="ADAL" clId="{93A146BC-BFC9-4543-95FE-7F6837452306}" dt="2020-11-05T03:00:21.354" v="746" actId="26606"/>
          <ac:grpSpMkLst>
            <pc:docMk/>
            <pc:sldMk cId="2554569703" sldId="262"/>
            <ac:grpSpMk id="48" creationId="{6A761A44-A936-4382-8A16-7ED6A2903DD0}"/>
          </ac:grpSpMkLst>
        </pc:grpChg>
        <pc:grpChg chg="add del">
          <ac:chgData name="Sophia Ngo" userId="3187d371-ec84-4277-860a-4d18d6157eb1" providerId="ADAL" clId="{93A146BC-BFC9-4543-95FE-7F6837452306}" dt="2020-11-05T03:00:22.825" v="748" actId="26606"/>
          <ac:grpSpMkLst>
            <pc:docMk/>
            <pc:sldMk cId="2554569703" sldId="262"/>
            <ac:grpSpMk id="51" creationId="{E0BF35CA-8AA0-428F-ABED-5B77A6C39154}"/>
          </ac:grpSpMkLst>
        </pc:grpChg>
        <pc:grpChg chg="add del">
          <ac:chgData name="Sophia Ngo" userId="3187d371-ec84-4277-860a-4d18d6157eb1" providerId="ADAL" clId="{93A146BC-BFC9-4543-95FE-7F6837452306}" dt="2020-11-05T03:00:24.069" v="750" actId="26606"/>
          <ac:grpSpMkLst>
            <pc:docMk/>
            <pc:sldMk cId="2554569703" sldId="262"/>
            <ac:grpSpMk id="54" creationId="{6A761A44-A936-4382-8A16-7ED6A2903DD0}"/>
          </ac:grpSpMkLst>
        </pc:grpChg>
        <pc:grpChg chg="add del">
          <ac:chgData name="Sophia Ngo" userId="3187d371-ec84-4277-860a-4d18d6157eb1" providerId="ADAL" clId="{93A146BC-BFC9-4543-95FE-7F6837452306}" dt="2020-11-05T03:00:24.890" v="752" actId="26606"/>
          <ac:grpSpMkLst>
            <pc:docMk/>
            <pc:sldMk cId="2554569703" sldId="262"/>
            <ac:grpSpMk id="67" creationId="{E0BF35CA-8AA0-428F-ABED-5B77A6C39154}"/>
          </ac:grpSpMkLst>
        </pc:grpChg>
        <pc:grpChg chg="add del">
          <ac:chgData name="Sophia Ngo" userId="3187d371-ec84-4277-860a-4d18d6157eb1" providerId="ADAL" clId="{93A146BC-BFC9-4543-95FE-7F6837452306}" dt="2020-11-05T03:00:25.683" v="754" actId="26606"/>
          <ac:grpSpMkLst>
            <pc:docMk/>
            <pc:sldMk cId="2554569703" sldId="262"/>
            <ac:grpSpMk id="69" creationId="{E0BF35CA-8AA0-428F-ABED-5B77A6C39154}"/>
          </ac:grpSpMkLst>
        </pc:grpChg>
        <pc:grpChg chg="add del">
          <ac:chgData name="Sophia Ngo" userId="3187d371-ec84-4277-860a-4d18d6157eb1" providerId="ADAL" clId="{93A146BC-BFC9-4543-95FE-7F6837452306}" dt="2020-11-05T03:00:26.017" v="756" actId="26606"/>
          <ac:grpSpMkLst>
            <pc:docMk/>
            <pc:sldMk cId="2554569703" sldId="262"/>
            <ac:grpSpMk id="72" creationId="{6A761A44-A936-4382-8A16-7ED6A2903DD0}"/>
          </ac:grpSpMkLst>
        </pc:grpChg>
        <pc:grpChg chg="add del">
          <ac:chgData name="Sophia Ngo" userId="3187d371-ec84-4277-860a-4d18d6157eb1" providerId="ADAL" clId="{93A146BC-BFC9-4543-95FE-7F6837452306}" dt="2020-11-05T03:00:26.349" v="758" actId="26606"/>
          <ac:grpSpMkLst>
            <pc:docMk/>
            <pc:sldMk cId="2554569703" sldId="262"/>
            <ac:grpSpMk id="74" creationId="{6A761A44-A936-4382-8A16-7ED6A2903DD0}"/>
          </ac:grpSpMkLst>
        </pc:grpChg>
        <pc:grpChg chg="add del">
          <ac:chgData name="Sophia Ngo" userId="3187d371-ec84-4277-860a-4d18d6157eb1" providerId="ADAL" clId="{93A146BC-BFC9-4543-95FE-7F6837452306}" dt="2020-11-05T03:00:28.346" v="760" actId="26606"/>
          <ac:grpSpMkLst>
            <pc:docMk/>
            <pc:sldMk cId="2554569703" sldId="262"/>
            <ac:grpSpMk id="85" creationId="{6A761A44-A936-4382-8A16-7ED6A2903DD0}"/>
          </ac:grpSpMkLst>
        </pc:grpChg>
        <pc:picChg chg="del">
          <ac:chgData name="Sophia Ngo" userId="3187d371-ec84-4277-860a-4d18d6157eb1" providerId="ADAL" clId="{93A146BC-BFC9-4543-95FE-7F6837452306}" dt="2020-11-05T02:18:10.408" v="304" actId="478"/>
          <ac:picMkLst>
            <pc:docMk/>
            <pc:sldMk cId="2554569703" sldId="262"/>
            <ac:picMk id="3" creationId="{51906DED-5077-4B92-9EC5-0389F192CF67}"/>
          </ac:picMkLst>
        </pc:picChg>
        <pc:picChg chg="add mod ord modCrop">
          <ac:chgData name="Sophia Ngo" userId="3187d371-ec84-4277-860a-4d18d6157eb1" providerId="ADAL" clId="{93A146BC-BFC9-4543-95FE-7F6837452306}" dt="2020-11-05T03:01:06.985" v="775" actId="1076"/>
          <ac:picMkLst>
            <pc:docMk/>
            <pc:sldMk cId="2554569703" sldId="262"/>
            <ac:picMk id="6" creationId="{539F2C49-45CD-4153-BD9E-B686BA320D53}"/>
          </ac:picMkLst>
        </pc:picChg>
        <pc:cxnChg chg="add del">
          <ac:chgData name="Sophia Ngo" userId="3187d371-ec84-4277-860a-4d18d6157eb1" providerId="ADAL" clId="{93A146BC-BFC9-4543-95FE-7F6837452306}" dt="2020-11-05T03:00:17.644" v="742" actId="26606"/>
          <ac:cxnSpMkLst>
            <pc:docMk/>
            <pc:sldMk cId="2554569703" sldId="262"/>
            <ac:cxnSpMk id="27" creationId="{6798AFFB-2406-434D-A0CE-2565FE95BD9A}"/>
          </ac:cxnSpMkLst>
        </pc:cxnChg>
        <pc:cxnChg chg="add del">
          <ac:chgData name="Sophia Ngo" userId="3187d371-ec84-4277-860a-4d18d6157eb1" providerId="ADAL" clId="{93A146BC-BFC9-4543-95FE-7F6837452306}" dt="2020-11-05T03:00:17.644" v="742" actId="26606"/>
          <ac:cxnSpMkLst>
            <pc:docMk/>
            <pc:sldMk cId="2554569703" sldId="262"/>
            <ac:cxnSpMk id="29" creationId="{C3063057-6412-4BB0-894C-992F73C05F65}"/>
          </ac:cxnSpMkLst>
        </pc:cxnChg>
        <pc:cxnChg chg="add del">
          <ac:chgData name="Sophia Ngo" userId="3187d371-ec84-4277-860a-4d18d6157eb1" providerId="ADAL" clId="{93A146BC-BFC9-4543-95FE-7F6837452306}" dt="2020-11-05T03:00:24.069" v="750" actId="26606"/>
          <ac:cxnSpMkLst>
            <pc:docMk/>
            <pc:sldMk cId="2554569703" sldId="262"/>
            <ac:cxnSpMk id="57" creationId="{6798AFFB-2406-434D-A0CE-2565FE95BD9A}"/>
          </ac:cxnSpMkLst>
        </pc:cxnChg>
        <pc:cxnChg chg="add del">
          <ac:chgData name="Sophia Ngo" userId="3187d371-ec84-4277-860a-4d18d6157eb1" providerId="ADAL" clId="{93A146BC-BFC9-4543-95FE-7F6837452306}" dt="2020-11-05T03:00:24.069" v="750" actId="26606"/>
          <ac:cxnSpMkLst>
            <pc:docMk/>
            <pc:sldMk cId="2554569703" sldId="262"/>
            <ac:cxnSpMk id="58" creationId="{C3063057-6412-4BB0-894C-992F73C05F65}"/>
          </ac:cxnSpMkLst>
        </pc:cxnChg>
        <pc:cxnChg chg="add del">
          <ac:chgData name="Sophia Ngo" userId="3187d371-ec84-4277-860a-4d18d6157eb1" providerId="ADAL" clId="{93A146BC-BFC9-4543-95FE-7F6837452306}" dt="2020-11-05T03:00:26.349" v="758" actId="26606"/>
          <ac:cxnSpMkLst>
            <pc:docMk/>
            <pc:sldMk cId="2554569703" sldId="262"/>
            <ac:cxnSpMk id="75" creationId="{D6329892-480C-49E2-BD6B-45E98C9537B0}"/>
          </ac:cxnSpMkLst>
        </pc:cxnChg>
        <pc:cxnChg chg="add del">
          <ac:chgData name="Sophia Ngo" userId="3187d371-ec84-4277-860a-4d18d6157eb1" providerId="ADAL" clId="{93A146BC-BFC9-4543-95FE-7F6837452306}" dt="2020-11-05T03:00:26.349" v="758" actId="26606"/>
          <ac:cxnSpMkLst>
            <pc:docMk/>
            <pc:sldMk cId="2554569703" sldId="262"/>
            <ac:cxnSpMk id="76" creationId="{27138EE9-D930-4AF5-8DCA-D506DFDDAC69}"/>
          </ac:cxnSpMkLst>
        </pc:cxnChg>
        <pc:cxnChg chg="add del">
          <ac:chgData name="Sophia Ngo" userId="3187d371-ec84-4277-860a-4d18d6157eb1" providerId="ADAL" clId="{93A146BC-BFC9-4543-95FE-7F6837452306}" dt="2020-11-05T03:00:28.346" v="760" actId="26606"/>
          <ac:cxnSpMkLst>
            <pc:docMk/>
            <pc:sldMk cId="2554569703" sldId="262"/>
            <ac:cxnSpMk id="86" creationId="{A57C1A16-B8AB-4D99-A195-A38F556A6486}"/>
          </ac:cxnSpMkLst>
        </pc:cxnChg>
        <pc:cxnChg chg="add del">
          <ac:chgData name="Sophia Ngo" userId="3187d371-ec84-4277-860a-4d18d6157eb1" providerId="ADAL" clId="{93A146BC-BFC9-4543-95FE-7F6837452306}" dt="2020-11-05T03:00:28.346" v="760" actId="26606"/>
          <ac:cxnSpMkLst>
            <pc:docMk/>
            <pc:sldMk cId="2554569703" sldId="262"/>
            <ac:cxnSpMk id="87" creationId="{F8A9B20B-D1DD-4573-B5EC-558029519236}"/>
          </ac:cxnSpMkLst>
        </pc:cxnChg>
      </pc:sldChg>
      <pc:sldChg chg="addSp delSp modSp add mod setBg setClrOvrMap modNotesTx">
        <pc:chgData name="Sophia Ngo" userId="3187d371-ec84-4277-860a-4d18d6157eb1" providerId="ADAL" clId="{93A146BC-BFC9-4543-95FE-7F6837452306}" dt="2020-11-05T03:32:26.819" v="2891" actId="26606"/>
        <pc:sldMkLst>
          <pc:docMk/>
          <pc:sldMk cId="1079487898" sldId="263"/>
        </pc:sldMkLst>
        <pc:spChg chg="mod ord">
          <ac:chgData name="Sophia Ngo" userId="3187d371-ec84-4277-860a-4d18d6157eb1" providerId="ADAL" clId="{93A146BC-BFC9-4543-95FE-7F6837452306}" dt="2020-11-05T03:32:26.819" v="2891" actId="26606"/>
          <ac:spMkLst>
            <pc:docMk/>
            <pc:sldMk cId="1079487898" sldId="263"/>
            <ac:spMk id="2" creationId="{3A653669-B112-4065-9AA1-92C55F1B9ABB}"/>
          </ac:spMkLst>
        </pc:spChg>
        <pc:spChg chg="del mod">
          <ac:chgData name="Sophia Ngo" userId="3187d371-ec84-4277-860a-4d18d6157eb1" providerId="ADAL" clId="{93A146BC-BFC9-4543-95FE-7F6837452306}" dt="2020-11-05T03:21:43.413" v="1544"/>
          <ac:spMkLst>
            <pc:docMk/>
            <pc:sldMk cId="1079487898" sldId="263"/>
            <ac:spMk id="3" creationId="{970C5EC8-275F-4314-9880-983EE80B00C8}"/>
          </ac:spMkLst>
        </pc:spChg>
        <pc:spChg chg="add mod">
          <ac:chgData name="Sophia Ngo" userId="3187d371-ec84-4277-860a-4d18d6157eb1" providerId="ADAL" clId="{93A146BC-BFC9-4543-95FE-7F6837452306}" dt="2020-11-05T03:32:26.819" v="2891" actId="26606"/>
          <ac:spMkLst>
            <pc:docMk/>
            <pc:sldMk cId="1079487898" sldId="263"/>
            <ac:spMk id="8" creationId="{4BA9F475-D619-476E-B9D7-085DDEF9C16B}"/>
          </ac:spMkLst>
        </pc:spChg>
        <pc:spChg chg="add del">
          <ac:chgData name="Sophia Ngo" userId="3187d371-ec84-4277-860a-4d18d6157eb1" providerId="ADAL" clId="{93A146BC-BFC9-4543-95FE-7F6837452306}" dt="2020-11-05T03:32:02.760" v="2872" actId="26606"/>
          <ac:spMkLst>
            <pc:docMk/>
            <pc:sldMk cId="1079487898" sldId="263"/>
            <ac:spMk id="26" creationId="{9F4444CE-BC8D-4D61-B303-4C05614E62AB}"/>
          </ac:spMkLst>
        </pc:spChg>
        <pc:spChg chg="add del">
          <ac:chgData name="Sophia Ngo" userId="3187d371-ec84-4277-860a-4d18d6157eb1" providerId="ADAL" clId="{93A146BC-BFC9-4543-95FE-7F6837452306}" dt="2020-11-05T03:32:02.760" v="2872" actId="26606"/>
          <ac:spMkLst>
            <pc:docMk/>
            <pc:sldMk cId="1079487898" sldId="263"/>
            <ac:spMk id="28" creationId="{62423CA5-E2E1-4789-B759-9906C1C94063}"/>
          </ac:spMkLst>
        </pc:spChg>
        <pc:spChg chg="add del">
          <ac:chgData name="Sophia Ngo" userId="3187d371-ec84-4277-860a-4d18d6157eb1" providerId="ADAL" clId="{93A146BC-BFC9-4543-95FE-7F6837452306}" dt="2020-11-05T03:32:02.760" v="2872" actId="26606"/>
          <ac:spMkLst>
            <pc:docMk/>
            <pc:sldMk cId="1079487898" sldId="263"/>
            <ac:spMk id="30" creationId="{73772B81-181F-48B7-8826-4D9686D15DF5}"/>
          </ac:spMkLst>
        </pc:spChg>
        <pc:spChg chg="add del">
          <ac:chgData name="Sophia Ngo" userId="3187d371-ec84-4277-860a-4d18d6157eb1" providerId="ADAL" clId="{93A146BC-BFC9-4543-95FE-7F6837452306}" dt="2020-11-05T03:32:02.760" v="2872" actId="26606"/>
          <ac:spMkLst>
            <pc:docMk/>
            <pc:sldMk cId="1079487898" sldId="263"/>
            <ac:spMk id="32" creationId="{B2205F6E-03C6-4E92-877C-E2482F6599AA}"/>
          </ac:spMkLst>
        </pc:spChg>
        <pc:spChg chg="add del">
          <ac:chgData name="Sophia Ngo" userId="3187d371-ec84-4277-860a-4d18d6157eb1" providerId="ADAL" clId="{93A146BC-BFC9-4543-95FE-7F6837452306}" dt="2020-11-05T03:32:06.236" v="2876" actId="26606"/>
          <ac:spMkLst>
            <pc:docMk/>
            <pc:sldMk cId="1079487898" sldId="263"/>
            <ac:spMk id="36" creationId="{166F75A4-C475-4941-8EE2-B80A06A2C1BB}"/>
          </ac:spMkLst>
        </pc:spChg>
        <pc:spChg chg="add del">
          <ac:chgData name="Sophia Ngo" userId="3187d371-ec84-4277-860a-4d18d6157eb1" providerId="ADAL" clId="{93A146BC-BFC9-4543-95FE-7F6837452306}" dt="2020-11-05T03:32:06.236" v="2876" actId="26606"/>
          <ac:spMkLst>
            <pc:docMk/>
            <pc:sldMk cId="1079487898" sldId="263"/>
            <ac:spMk id="38" creationId="{A032553A-72E8-4B0D-8405-FF9771C9AF05}"/>
          </ac:spMkLst>
        </pc:spChg>
        <pc:spChg chg="add del">
          <ac:chgData name="Sophia Ngo" userId="3187d371-ec84-4277-860a-4d18d6157eb1" providerId="ADAL" clId="{93A146BC-BFC9-4543-95FE-7F6837452306}" dt="2020-11-05T03:32:06.236" v="2876" actId="26606"/>
          <ac:spMkLst>
            <pc:docMk/>
            <pc:sldMk cId="1079487898" sldId="263"/>
            <ac:spMk id="39" creationId="{A65AC7D1-EAA9-48F5-B509-60A7F50BF703}"/>
          </ac:spMkLst>
        </pc:spChg>
        <pc:spChg chg="add del">
          <ac:chgData name="Sophia Ngo" userId="3187d371-ec84-4277-860a-4d18d6157eb1" providerId="ADAL" clId="{93A146BC-BFC9-4543-95FE-7F6837452306}" dt="2020-11-05T03:32:06.236" v="2876" actId="26606"/>
          <ac:spMkLst>
            <pc:docMk/>
            <pc:sldMk cId="1079487898" sldId="263"/>
            <ac:spMk id="40" creationId="{765800AC-C3B9-498E-87BC-29FAE4C76B21}"/>
          </ac:spMkLst>
        </pc:spChg>
        <pc:spChg chg="add del">
          <ac:chgData name="Sophia Ngo" userId="3187d371-ec84-4277-860a-4d18d6157eb1" providerId="ADAL" clId="{93A146BC-BFC9-4543-95FE-7F6837452306}" dt="2020-11-05T03:32:06.236" v="2876" actId="26606"/>
          <ac:spMkLst>
            <pc:docMk/>
            <pc:sldMk cId="1079487898" sldId="263"/>
            <ac:spMk id="41" creationId="{D6320AF9-619A-4175-865B-5663E1AEF4C5}"/>
          </ac:spMkLst>
        </pc:spChg>
        <pc:spChg chg="add del">
          <ac:chgData name="Sophia Ngo" userId="3187d371-ec84-4277-860a-4d18d6157eb1" providerId="ADAL" clId="{93A146BC-BFC9-4543-95FE-7F6837452306}" dt="2020-11-05T03:32:06.236" v="2876" actId="26606"/>
          <ac:spMkLst>
            <pc:docMk/>
            <pc:sldMk cId="1079487898" sldId="263"/>
            <ac:spMk id="42" creationId="{1F9D6ACB-2FF4-49F9-978A-E0D5327FC635}"/>
          </ac:spMkLst>
        </pc:spChg>
        <pc:spChg chg="add del">
          <ac:chgData name="Sophia Ngo" userId="3187d371-ec84-4277-860a-4d18d6157eb1" providerId="ADAL" clId="{93A146BC-BFC9-4543-95FE-7F6837452306}" dt="2020-11-05T03:32:06.236" v="2876" actId="26606"/>
          <ac:spMkLst>
            <pc:docMk/>
            <pc:sldMk cId="1079487898" sldId="263"/>
            <ac:spMk id="44" creationId="{A5EC319D-0FEA-4B95-A3EA-01E35672C95B}"/>
          </ac:spMkLst>
        </pc:spChg>
        <pc:spChg chg="add del">
          <ac:chgData name="Sophia Ngo" userId="3187d371-ec84-4277-860a-4d18d6157eb1" providerId="ADAL" clId="{93A146BC-BFC9-4543-95FE-7F6837452306}" dt="2020-11-05T03:32:06.236" v="2876" actId="26606"/>
          <ac:spMkLst>
            <pc:docMk/>
            <pc:sldMk cId="1079487898" sldId="263"/>
            <ac:spMk id="46" creationId="{7E018740-5C2B-4A41-AC1A-7E68D1EC1954}"/>
          </ac:spMkLst>
        </pc:spChg>
        <pc:spChg chg="add del">
          <ac:chgData name="Sophia Ngo" userId="3187d371-ec84-4277-860a-4d18d6157eb1" providerId="ADAL" clId="{93A146BC-BFC9-4543-95FE-7F6837452306}" dt="2020-11-05T03:32:21.220" v="2886" actId="26606"/>
          <ac:spMkLst>
            <pc:docMk/>
            <pc:sldMk cId="1079487898" sldId="263"/>
            <ac:spMk id="59" creationId="{3F088236-D655-4F88-B238-E16762358025}"/>
          </ac:spMkLst>
        </pc:spChg>
        <pc:spChg chg="add del">
          <ac:chgData name="Sophia Ngo" userId="3187d371-ec84-4277-860a-4d18d6157eb1" providerId="ADAL" clId="{93A146BC-BFC9-4543-95FE-7F6837452306}" dt="2020-11-05T03:32:21.220" v="2886" actId="26606"/>
          <ac:spMkLst>
            <pc:docMk/>
            <pc:sldMk cId="1079487898" sldId="263"/>
            <ac:spMk id="60" creationId="{3DAC0C92-199E-475C-9390-119A9B027276}"/>
          </ac:spMkLst>
        </pc:spChg>
        <pc:spChg chg="add del">
          <ac:chgData name="Sophia Ngo" userId="3187d371-ec84-4277-860a-4d18d6157eb1" providerId="ADAL" clId="{93A146BC-BFC9-4543-95FE-7F6837452306}" dt="2020-11-05T03:32:21.220" v="2886" actId="26606"/>
          <ac:spMkLst>
            <pc:docMk/>
            <pc:sldMk cId="1079487898" sldId="263"/>
            <ac:spMk id="61" creationId="{C4CFB339-0ED8-4FE2-9EF1-6D1375B8499B}"/>
          </ac:spMkLst>
        </pc:spChg>
        <pc:spChg chg="add del">
          <ac:chgData name="Sophia Ngo" userId="3187d371-ec84-4277-860a-4d18d6157eb1" providerId="ADAL" clId="{93A146BC-BFC9-4543-95FE-7F6837452306}" dt="2020-11-05T03:32:21.220" v="2886" actId="26606"/>
          <ac:spMkLst>
            <pc:docMk/>
            <pc:sldMk cId="1079487898" sldId="263"/>
            <ac:spMk id="62" creationId="{31896C80-2069-4431-9C19-83B913734490}"/>
          </ac:spMkLst>
        </pc:spChg>
        <pc:spChg chg="add del">
          <ac:chgData name="Sophia Ngo" userId="3187d371-ec84-4277-860a-4d18d6157eb1" providerId="ADAL" clId="{93A146BC-BFC9-4543-95FE-7F6837452306}" dt="2020-11-05T03:32:21.220" v="2886" actId="26606"/>
          <ac:spMkLst>
            <pc:docMk/>
            <pc:sldMk cId="1079487898" sldId="263"/>
            <ac:spMk id="63" creationId="{BF120A21-0841-4823-B0C4-28AEBCEF9B78}"/>
          </ac:spMkLst>
        </pc:spChg>
        <pc:spChg chg="add del">
          <ac:chgData name="Sophia Ngo" userId="3187d371-ec84-4277-860a-4d18d6157eb1" providerId="ADAL" clId="{93A146BC-BFC9-4543-95FE-7F6837452306}" dt="2020-11-05T03:32:21.220" v="2886" actId="26606"/>
          <ac:spMkLst>
            <pc:docMk/>
            <pc:sldMk cId="1079487898" sldId="263"/>
            <ac:spMk id="64" creationId="{DBB05BAE-BBD3-4289-899F-A6851503C6B0}"/>
          </ac:spMkLst>
        </pc:spChg>
        <pc:spChg chg="add del">
          <ac:chgData name="Sophia Ngo" userId="3187d371-ec84-4277-860a-4d18d6157eb1" providerId="ADAL" clId="{93A146BC-BFC9-4543-95FE-7F6837452306}" dt="2020-11-05T03:32:21.220" v="2886" actId="26606"/>
          <ac:spMkLst>
            <pc:docMk/>
            <pc:sldMk cId="1079487898" sldId="263"/>
            <ac:spMk id="65" creationId="{9874D11C-36F5-4BBE-A490-019A54E953B0}"/>
          </ac:spMkLst>
        </pc:spChg>
        <pc:grpChg chg="add del">
          <ac:chgData name="Sophia Ngo" userId="3187d371-ec84-4277-860a-4d18d6157eb1" providerId="ADAL" clId="{93A146BC-BFC9-4543-95FE-7F6837452306}" dt="2020-11-05T03:32:02.760" v="2872" actId="26606"/>
          <ac:grpSpMkLst>
            <pc:docMk/>
            <pc:sldMk cId="1079487898" sldId="263"/>
            <ac:grpSpMk id="14" creationId="{702EF214-B007-4771-8985-A3041E8F6E15}"/>
          </ac:grpSpMkLst>
        </pc:grpChg>
        <pc:grpChg chg="add del">
          <ac:chgData name="Sophia Ngo" userId="3187d371-ec84-4277-860a-4d18d6157eb1" providerId="ADAL" clId="{93A146BC-BFC9-4543-95FE-7F6837452306}" dt="2020-11-05T03:32:03.866" v="2874" actId="26606"/>
          <ac:grpSpMkLst>
            <pc:docMk/>
            <pc:sldMk cId="1079487898" sldId="263"/>
            <ac:grpSpMk id="34" creationId="{702EF214-B007-4771-8985-A3041E8F6E15}"/>
          </ac:grpSpMkLst>
        </pc:grpChg>
        <pc:grpChg chg="add del">
          <ac:chgData name="Sophia Ngo" userId="3187d371-ec84-4277-860a-4d18d6157eb1" providerId="ADAL" clId="{93A146BC-BFC9-4543-95FE-7F6837452306}" dt="2020-11-05T03:32:06.236" v="2876" actId="26606"/>
          <ac:grpSpMkLst>
            <pc:docMk/>
            <pc:sldMk cId="1079487898" sldId="263"/>
            <ac:grpSpMk id="37" creationId="{702EF214-B007-4771-8985-A3041E8F6E15}"/>
          </ac:grpSpMkLst>
        </pc:grpChg>
        <pc:grpChg chg="add del">
          <ac:chgData name="Sophia Ngo" userId="3187d371-ec84-4277-860a-4d18d6157eb1" providerId="ADAL" clId="{93A146BC-BFC9-4543-95FE-7F6837452306}" dt="2020-11-05T03:32:08.204" v="2878" actId="26606"/>
          <ac:grpSpMkLst>
            <pc:docMk/>
            <pc:sldMk cId="1079487898" sldId="263"/>
            <ac:grpSpMk id="48" creationId="{D5FD13B3-3F58-4777-997E-5447AA079DEB}"/>
          </ac:grpSpMkLst>
        </pc:grpChg>
        <pc:grpChg chg="add del">
          <ac:chgData name="Sophia Ngo" userId="3187d371-ec84-4277-860a-4d18d6157eb1" providerId="ADAL" clId="{93A146BC-BFC9-4543-95FE-7F6837452306}" dt="2020-11-05T03:32:09.938" v="2880" actId="26606"/>
          <ac:grpSpMkLst>
            <pc:docMk/>
            <pc:sldMk cId="1079487898" sldId="263"/>
            <ac:grpSpMk id="50" creationId="{D5FD13B3-3F58-4777-997E-5447AA079DEB}"/>
          </ac:grpSpMkLst>
        </pc:grpChg>
        <pc:grpChg chg="add del">
          <ac:chgData name="Sophia Ngo" userId="3187d371-ec84-4277-860a-4d18d6157eb1" providerId="ADAL" clId="{93A146BC-BFC9-4543-95FE-7F6837452306}" dt="2020-11-05T03:32:13.150" v="2882" actId="26606"/>
          <ac:grpSpMkLst>
            <pc:docMk/>
            <pc:sldMk cId="1079487898" sldId="263"/>
            <ac:grpSpMk id="52" creationId="{702EF214-B007-4771-8985-A3041E8F6E15}"/>
          </ac:grpSpMkLst>
        </pc:grpChg>
        <pc:grpChg chg="add del">
          <ac:chgData name="Sophia Ngo" userId="3187d371-ec84-4277-860a-4d18d6157eb1" providerId="ADAL" clId="{93A146BC-BFC9-4543-95FE-7F6837452306}" dt="2020-11-05T03:32:19.548" v="2884" actId="26606"/>
          <ac:grpSpMkLst>
            <pc:docMk/>
            <pc:sldMk cId="1079487898" sldId="263"/>
            <ac:grpSpMk id="54" creationId="{702EF214-B007-4771-8985-A3041E8F6E15}"/>
          </ac:grpSpMkLst>
        </pc:grpChg>
        <pc:grpChg chg="add del">
          <ac:chgData name="Sophia Ngo" userId="3187d371-ec84-4277-860a-4d18d6157eb1" providerId="ADAL" clId="{93A146BC-BFC9-4543-95FE-7F6837452306}" dt="2020-11-05T03:32:21.220" v="2886" actId="26606"/>
          <ac:grpSpMkLst>
            <pc:docMk/>
            <pc:sldMk cId="1079487898" sldId="263"/>
            <ac:grpSpMk id="56" creationId="{D5FD13B3-3F58-4777-997E-5447AA079DEB}"/>
          </ac:grpSpMkLst>
        </pc:grpChg>
        <pc:grpChg chg="add del">
          <ac:chgData name="Sophia Ngo" userId="3187d371-ec84-4277-860a-4d18d6157eb1" providerId="ADAL" clId="{93A146BC-BFC9-4543-95FE-7F6837452306}" dt="2020-11-05T03:32:24.340" v="2888" actId="26606"/>
          <ac:grpSpMkLst>
            <pc:docMk/>
            <pc:sldMk cId="1079487898" sldId="263"/>
            <ac:grpSpMk id="67" creationId="{702EF214-B007-4771-8985-A3041E8F6E15}"/>
          </ac:grpSpMkLst>
        </pc:grpChg>
        <pc:grpChg chg="add del">
          <ac:chgData name="Sophia Ngo" userId="3187d371-ec84-4277-860a-4d18d6157eb1" providerId="ADAL" clId="{93A146BC-BFC9-4543-95FE-7F6837452306}" dt="2020-11-05T03:32:26.812" v="2890" actId="26606"/>
          <ac:grpSpMkLst>
            <pc:docMk/>
            <pc:sldMk cId="1079487898" sldId="263"/>
            <ac:grpSpMk id="69" creationId="{702EF214-B007-4771-8985-A3041E8F6E15}"/>
          </ac:grpSpMkLst>
        </pc:grpChg>
        <pc:grpChg chg="add">
          <ac:chgData name="Sophia Ngo" userId="3187d371-ec84-4277-860a-4d18d6157eb1" providerId="ADAL" clId="{93A146BC-BFC9-4543-95FE-7F6837452306}" dt="2020-11-05T03:32:26.819" v="2891" actId="26606"/>
          <ac:grpSpMkLst>
            <pc:docMk/>
            <pc:sldMk cId="1079487898" sldId="263"/>
            <ac:grpSpMk id="71" creationId="{702EF214-B007-4771-8985-A3041E8F6E15}"/>
          </ac:grpSpMkLst>
        </pc:grpChg>
        <pc:picChg chg="mod ord">
          <ac:chgData name="Sophia Ngo" userId="3187d371-ec84-4277-860a-4d18d6157eb1" providerId="ADAL" clId="{93A146BC-BFC9-4543-95FE-7F6837452306}" dt="2020-11-05T03:32:26.819" v="2891" actId="26606"/>
          <ac:picMkLst>
            <pc:docMk/>
            <pc:sldMk cId="1079487898" sldId="263"/>
            <ac:picMk id="9" creationId="{ADBD06BF-7174-4427-9BFF-1587DECC7284}"/>
          </ac:picMkLst>
        </pc:picChg>
        <pc:cxnChg chg="add del">
          <ac:chgData name="Sophia Ngo" userId="3187d371-ec84-4277-860a-4d18d6157eb1" providerId="ADAL" clId="{93A146BC-BFC9-4543-95FE-7F6837452306}" dt="2020-11-05T03:32:06.236" v="2876" actId="26606"/>
          <ac:cxnSpMkLst>
            <pc:docMk/>
            <pc:sldMk cId="1079487898" sldId="263"/>
            <ac:cxnSpMk id="43" creationId="{063B6EC6-D752-4EE7-908B-F8F19E8C7FEA}"/>
          </ac:cxnSpMkLst>
        </pc:cxnChg>
        <pc:cxnChg chg="add del">
          <ac:chgData name="Sophia Ngo" userId="3187d371-ec84-4277-860a-4d18d6157eb1" providerId="ADAL" clId="{93A146BC-BFC9-4543-95FE-7F6837452306}" dt="2020-11-05T03:32:06.236" v="2876" actId="26606"/>
          <ac:cxnSpMkLst>
            <pc:docMk/>
            <pc:sldMk cId="1079487898" sldId="263"/>
            <ac:cxnSpMk id="45" creationId="{EFECD4E8-AD3E-4228-82A2-9461958EA94D}"/>
          </ac:cxnSpMkLst>
        </pc:cxnChg>
        <pc:cxnChg chg="add del">
          <ac:chgData name="Sophia Ngo" userId="3187d371-ec84-4277-860a-4d18d6157eb1" providerId="ADAL" clId="{93A146BC-BFC9-4543-95FE-7F6837452306}" dt="2020-11-05T03:32:21.220" v="2886" actId="26606"/>
          <ac:cxnSpMkLst>
            <pc:docMk/>
            <pc:sldMk cId="1079487898" sldId="263"/>
            <ac:cxnSpMk id="57" creationId="{64FA5DFF-7FE6-4855-84E6-DFA78EE978BD}"/>
          </ac:cxnSpMkLst>
        </pc:cxnChg>
        <pc:cxnChg chg="add del">
          <ac:chgData name="Sophia Ngo" userId="3187d371-ec84-4277-860a-4d18d6157eb1" providerId="ADAL" clId="{93A146BC-BFC9-4543-95FE-7F6837452306}" dt="2020-11-05T03:32:21.220" v="2886" actId="26606"/>
          <ac:cxnSpMkLst>
            <pc:docMk/>
            <pc:sldMk cId="1079487898" sldId="263"/>
            <ac:cxnSpMk id="58" creationId="{2AFD8CBA-54A3-4363-991B-B9C631BBFA74}"/>
          </ac:cxnSpMkLst>
        </pc:cxnChg>
      </pc:sldChg>
      <pc:sldChg chg="addSp delSp modSp add mod setBg setClrOvrMap modNotesTx">
        <pc:chgData name="Sophia Ngo" userId="3187d371-ec84-4277-860a-4d18d6157eb1" providerId="ADAL" clId="{93A146BC-BFC9-4543-95FE-7F6837452306}" dt="2020-11-05T03:31:29.231" v="2870" actId="27636"/>
        <pc:sldMkLst>
          <pc:docMk/>
          <pc:sldMk cId="3473011928" sldId="264"/>
        </pc:sldMkLst>
        <pc:spChg chg="mod ord">
          <ac:chgData name="Sophia Ngo" userId="3187d371-ec84-4277-860a-4d18d6157eb1" providerId="ADAL" clId="{93A146BC-BFC9-4543-95FE-7F6837452306}" dt="2020-11-05T03:31:29.194" v="2869" actId="26606"/>
          <ac:spMkLst>
            <pc:docMk/>
            <pc:sldMk cId="3473011928" sldId="264"/>
            <ac:spMk id="2" creationId="{D1E1C200-1BA1-47B8-82E4-F426B7713EB5}"/>
          </ac:spMkLst>
        </pc:spChg>
        <pc:spChg chg="add mod ord">
          <ac:chgData name="Sophia Ngo" userId="3187d371-ec84-4277-860a-4d18d6157eb1" providerId="ADAL" clId="{93A146BC-BFC9-4543-95FE-7F6837452306}" dt="2020-11-05T03:31:29.194" v="2869" actId="26606"/>
          <ac:spMkLst>
            <pc:docMk/>
            <pc:sldMk cId="3473011928" sldId="264"/>
            <ac:spMk id="3" creationId="{6995A405-349E-4B6B-9E8B-6B7CAC5804C1}"/>
          </ac:spMkLst>
        </pc:spChg>
        <pc:spChg chg="add del mod">
          <ac:chgData name="Sophia Ngo" userId="3187d371-ec84-4277-860a-4d18d6157eb1" providerId="ADAL" clId="{93A146BC-BFC9-4543-95FE-7F6837452306}" dt="2020-11-05T03:31:29.194" v="2869" actId="26606"/>
          <ac:spMkLst>
            <pc:docMk/>
            <pc:sldMk cId="3473011928" sldId="264"/>
            <ac:spMk id="20" creationId="{B8239C84-0E47-4AE7-A6D8-26C3DD25688E}"/>
          </ac:spMkLst>
        </pc:spChg>
        <pc:spChg chg="add del">
          <ac:chgData name="Sophia Ngo" userId="3187d371-ec84-4277-860a-4d18d6157eb1" providerId="ADAL" clId="{93A146BC-BFC9-4543-95FE-7F6837452306}" dt="2020-11-05T03:31:05.912" v="2836" actId="26606"/>
          <ac:spMkLst>
            <pc:docMk/>
            <pc:sldMk cId="3473011928" sldId="264"/>
            <ac:spMk id="37" creationId="{D94A7024-D948-494D-8920-BBA2DA07D15B}"/>
          </ac:spMkLst>
        </pc:spChg>
        <pc:spChg chg="add del">
          <ac:chgData name="Sophia Ngo" userId="3187d371-ec84-4277-860a-4d18d6157eb1" providerId="ADAL" clId="{93A146BC-BFC9-4543-95FE-7F6837452306}" dt="2020-11-05T03:31:14.913" v="2844" actId="26606"/>
          <ac:spMkLst>
            <pc:docMk/>
            <pc:sldMk cId="3473011928" sldId="264"/>
            <ac:spMk id="38" creationId="{B8239C84-0E47-4AE7-A6D8-26C3DD25688E}"/>
          </ac:spMkLst>
        </pc:spChg>
        <pc:spChg chg="add del">
          <ac:chgData name="Sophia Ngo" userId="3187d371-ec84-4277-860a-4d18d6157eb1" providerId="ADAL" clId="{93A146BC-BFC9-4543-95FE-7F6837452306}" dt="2020-11-05T03:31:10.858" v="2838" actId="26606"/>
          <ac:spMkLst>
            <pc:docMk/>
            <pc:sldMk cId="3473011928" sldId="264"/>
            <ac:spMk id="40" creationId="{3BCB5F6A-9EB0-40B0-9D13-3023E9A20508}"/>
          </ac:spMkLst>
        </pc:spChg>
        <pc:spChg chg="add del mod">
          <ac:chgData name="Sophia Ngo" userId="3187d371-ec84-4277-860a-4d18d6157eb1" providerId="ADAL" clId="{93A146BC-BFC9-4543-95FE-7F6837452306}" dt="2020-11-05T03:31:15.976" v="2847" actId="26606"/>
          <ac:spMkLst>
            <pc:docMk/>
            <pc:sldMk cId="3473011928" sldId="264"/>
            <ac:spMk id="42" creationId="{B8239C84-0E47-4AE7-A6D8-26C3DD25688E}"/>
          </ac:spMkLst>
        </pc:spChg>
        <pc:spChg chg="add del">
          <ac:chgData name="Sophia Ngo" userId="3187d371-ec84-4277-860a-4d18d6157eb1" providerId="ADAL" clId="{93A146BC-BFC9-4543-95FE-7F6837452306}" dt="2020-11-05T03:31:17.797" v="2851" actId="26606"/>
          <ac:spMkLst>
            <pc:docMk/>
            <pc:sldMk cId="3473011928" sldId="264"/>
            <ac:spMk id="43" creationId="{B2205F6E-03C6-4E92-877C-E2482F6599AA}"/>
          </ac:spMkLst>
        </pc:spChg>
        <pc:spChg chg="add del">
          <ac:chgData name="Sophia Ngo" userId="3187d371-ec84-4277-860a-4d18d6157eb1" providerId="ADAL" clId="{93A146BC-BFC9-4543-95FE-7F6837452306}" dt="2020-11-05T03:31:16.942" v="2849" actId="26606"/>
          <ac:spMkLst>
            <pc:docMk/>
            <pc:sldMk cId="3473011928" sldId="264"/>
            <ac:spMk id="45" creationId="{B8239C84-0E47-4AE7-A6D8-26C3DD25688E}"/>
          </ac:spMkLst>
        </pc:spChg>
        <pc:spChg chg="add del">
          <ac:chgData name="Sophia Ngo" userId="3187d371-ec84-4277-860a-4d18d6157eb1" providerId="ADAL" clId="{93A146BC-BFC9-4543-95FE-7F6837452306}" dt="2020-11-05T03:31:17.797" v="2851" actId="26606"/>
          <ac:spMkLst>
            <pc:docMk/>
            <pc:sldMk cId="3473011928" sldId="264"/>
            <ac:spMk id="48" creationId="{9F4444CE-BC8D-4D61-B303-4C05614E62AB}"/>
          </ac:spMkLst>
        </pc:spChg>
        <pc:spChg chg="add del">
          <ac:chgData name="Sophia Ngo" userId="3187d371-ec84-4277-860a-4d18d6157eb1" providerId="ADAL" clId="{93A146BC-BFC9-4543-95FE-7F6837452306}" dt="2020-11-05T03:31:17.797" v="2851" actId="26606"/>
          <ac:spMkLst>
            <pc:docMk/>
            <pc:sldMk cId="3473011928" sldId="264"/>
            <ac:spMk id="49" creationId="{62423CA5-E2E1-4789-B759-9906C1C94063}"/>
          </ac:spMkLst>
        </pc:spChg>
        <pc:spChg chg="add del">
          <ac:chgData name="Sophia Ngo" userId="3187d371-ec84-4277-860a-4d18d6157eb1" providerId="ADAL" clId="{93A146BC-BFC9-4543-95FE-7F6837452306}" dt="2020-11-05T03:31:17.797" v="2851" actId="26606"/>
          <ac:spMkLst>
            <pc:docMk/>
            <pc:sldMk cId="3473011928" sldId="264"/>
            <ac:spMk id="50" creationId="{73772B81-181F-48B7-8826-4D9686D15DF5}"/>
          </ac:spMkLst>
        </pc:spChg>
        <pc:spChg chg="add del">
          <ac:chgData name="Sophia Ngo" userId="3187d371-ec84-4277-860a-4d18d6157eb1" providerId="ADAL" clId="{93A146BC-BFC9-4543-95FE-7F6837452306}" dt="2020-11-05T03:31:17.797" v="2851" actId="26606"/>
          <ac:spMkLst>
            <pc:docMk/>
            <pc:sldMk cId="3473011928" sldId="264"/>
            <ac:spMk id="51" creationId="{B8239C84-0E47-4AE7-A6D8-26C3DD25688E}"/>
          </ac:spMkLst>
        </pc:spChg>
        <pc:spChg chg="add del">
          <ac:chgData name="Sophia Ngo" userId="3187d371-ec84-4277-860a-4d18d6157eb1" providerId="ADAL" clId="{93A146BC-BFC9-4543-95FE-7F6837452306}" dt="2020-11-05T03:31:18.533" v="2853" actId="26606"/>
          <ac:spMkLst>
            <pc:docMk/>
            <pc:sldMk cId="3473011928" sldId="264"/>
            <ac:spMk id="54" creationId="{D94A7024-D948-494D-8920-BBA2DA07D15B}"/>
          </ac:spMkLst>
        </pc:spChg>
        <pc:spChg chg="add del">
          <ac:chgData name="Sophia Ngo" userId="3187d371-ec84-4277-860a-4d18d6157eb1" providerId="ADAL" clId="{93A146BC-BFC9-4543-95FE-7F6837452306}" dt="2020-11-05T03:31:18.533" v="2853" actId="26606"/>
          <ac:spMkLst>
            <pc:docMk/>
            <pc:sldMk cId="3473011928" sldId="264"/>
            <ac:spMk id="55" creationId="{B8239C84-0E47-4AE7-A6D8-26C3DD25688E}"/>
          </ac:spMkLst>
        </pc:spChg>
        <pc:spChg chg="add del">
          <ac:chgData name="Sophia Ngo" userId="3187d371-ec84-4277-860a-4d18d6157eb1" providerId="ADAL" clId="{93A146BC-BFC9-4543-95FE-7F6837452306}" dt="2020-11-05T03:31:20.943" v="2855" actId="26606"/>
          <ac:spMkLst>
            <pc:docMk/>
            <pc:sldMk cId="3473011928" sldId="264"/>
            <ac:spMk id="58" creationId="{B8239C84-0E47-4AE7-A6D8-26C3DD25688E}"/>
          </ac:spMkLst>
        </pc:spChg>
        <pc:spChg chg="add del">
          <ac:chgData name="Sophia Ngo" userId="3187d371-ec84-4277-860a-4d18d6157eb1" providerId="ADAL" clId="{93A146BC-BFC9-4543-95FE-7F6837452306}" dt="2020-11-05T03:31:20.943" v="2855" actId="26606"/>
          <ac:spMkLst>
            <pc:docMk/>
            <pc:sldMk cId="3473011928" sldId="264"/>
            <ac:spMk id="59" creationId="{3BCB5F6A-9EB0-40B0-9D13-3023E9A20508}"/>
          </ac:spMkLst>
        </pc:spChg>
        <pc:spChg chg="add del mod">
          <ac:chgData name="Sophia Ngo" userId="3187d371-ec84-4277-860a-4d18d6157eb1" providerId="ADAL" clId="{93A146BC-BFC9-4543-95FE-7F6837452306}" dt="2020-11-05T03:31:22.258" v="2858" actId="26606"/>
          <ac:spMkLst>
            <pc:docMk/>
            <pc:sldMk cId="3473011928" sldId="264"/>
            <ac:spMk id="62" creationId="{B8239C84-0E47-4AE7-A6D8-26C3DD25688E}"/>
          </ac:spMkLst>
        </pc:spChg>
        <pc:spChg chg="add del">
          <ac:chgData name="Sophia Ngo" userId="3187d371-ec84-4277-860a-4d18d6157eb1" providerId="ADAL" clId="{93A146BC-BFC9-4543-95FE-7F6837452306}" dt="2020-11-05T03:31:23.189" v="2860" actId="26606"/>
          <ac:spMkLst>
            <pc:docMk/>
            <pc:sldMk cId="3473011928" sldId="264"/>
            <ac:spMk id="65" creationId="{637F63F2-649A-41EF-BE19-652586482CF7}"/>
          </ac:spMkLst>
        </pc:spChg>
        <pc:spChg chg="add del">
          <ac:chgData name="Sophia Ngo" userId="3187d371-ec84-4277-860a-4d18d6157eb1" providerId="ADAL" clId="{93A146BC-BFC9-4543-95FE-7F6837452306}" dt="2020-11-05T03:31:23.189" v="2860" actId="26606"/>
          <ac:spMkLst>
            <pc:docMk/>
            <pc:sldMk cId="3473011928" sldId="264"/>
            <ac:spMk id="66" creationId="{054F7F79-F447-429D-8CB8-7459C972E489}"/>
          </ac:spMkLst>
        </pc:spChg>
        <pc:spChg chg="add del">
          <ac:chgData name="Sophia Ngo" userId="3187d371-ec84-4277-860a-4d18d6157eb1" providerId="ADAL" clId="{93A146BC-BFC9-4543-95FE-7F6837452306}" dt="2020-11-05T03:31:23.189" v="2860" actId="26606"/>
          <ac:spMkLst>
            <pc:docMk/>
            <pc:sldMk cId="3473011928" sldId="264"/>
            <ac:spMk id="69" creationId="{1D6D9E94-9FEE-4E26-AE7D-4E3E03A0650F}"/>
          </ac:spMkLst>
        </pc:spChg>
        <pc:spChg chg="add del">
          <ac:chgData name="Sophia Ngo" userId="3187d371-ec84-4277-860a-4d18d6157eb1" providerId="ADAL" clId="{93A146BC-BFC9-4543-95FE-7F6837452306}" dt="2020-11-05T03:31:23.189" v="2860" actId="26606"/>
          <ac:spMkLst>
            <pc:docMk/>
            <pc:sldMk cId="3473011928" sldId="264"/>
            <ac:spMk id="70" creationId="{0CC2471B-F98C-4D94-8777-C8D8912A961C}"/>
          </ac:spMkLst>
        </pc:spChg>
        <pc:spChg chg="add del">
          <ac:chgData name="Sophia Ngo" userId="3187d371-ec84-4277-860a-4d18d6157eb1" providerId="ADAL" clId="{93A146BC-BFC9-4543-95FE-7F6837452306}" dt="2020-11-05T03:31:23.189" v="2860" actId="26606"/>
          <ac:spMkLst>
            <pc:docMk/>
            <pc:sldMk cId="3473011928" sldId="264"/>
            <ac:spMk id="71" creationId="{E943A1EA-7FA0-4E82-9E41-7778E1659526}"/>
          </ac:spMkLst>
        </pc:spChg>
        <pc:spChg chg="add del">
          <ac:chgData name="Sophia Ngo" userId="3187d371-ec84-4277-860a-4d18d6157eb1" providerId="ADAL" clId="{93A146BC-BFC9-4543-95FE-7F6837452306}" dt="2020-11-05T03:31:23.189" v="2860" actId="26606"/>
          <ac:spMkLst>
            <pc:docMk/>
            <pc:sldMk cId="3473011928" sldId="264"/>
            <ac:spMk id="72" creationId="{B8239C84-0E47-4AE7-A6D8-26C3DD25688E}"/>
          </ac:spMkLst>
        </pc:spChg>
        <pc:spChg chg="add del">
          <ac:chgData name="Sophia Ngo" userId="3187d371-ec84-4277-860a-4d18d6157eb1" providerId="ADAL" clId="{93A146BC-BFC9-4543-95FE-7F6837452306}" dt="2020-11-05T03:31:23.189" v="2860" actId="26606"/>
          <ac:spMkLst>
            <pc:docMk/>
            <pc:sldMk cId="3473011928" sldId="264"/>
            <ac:spMk id="73" creationId="{AFAAF75F-1732-434D-983C-04B19185B321}"/>
          </ac:spMkLst>
        </pc:spChg>
        <pc:spChg chg="add del">
          <ac:chgData name="Sophia Ngo" userId="3187d371-ec84-4277-860a-4d18d6157eb1" providerId="ADAL" clId="{93A146BC-BFC9-4543-95FE-7F6837452306}" dt="2020-11-05T03:31:23.189" v="2860" actId="26606"/>
          <ac:spMkLst>
            <pc:docMk/>
            <pc:sldMk cId="3473011928" sldId="264"/>
            <ac:spMk id="74" creationId="{B5721446-F8B2-46D7-B9FA-197016D0D534}"/>
          </ac:spMkLst>
        </pc:spChg>
        <pc:spChg chg="add del">
          <ac:chgData name="Sophia Ngo" userId="3187d371-ec84-4277-860a-4d18d6157eb1" providerId="ADAL" clId="{93A146BC-BFC9-4543-95FE-7F6837452306}" dt="2020-11-05T03:31:23.189" v="2860" actId="26606"/>
          <ac:spMkLst>
            <pc:docMk/>
            <pc:sldMk cId="3473011928" sldId="264"/>
            <ac:spMk id="75" creationId="{AF09704D-A239-4559-A447-A072A7E86816}"/>
          </ac:spMkLst>
        </pc:spChg>
        <pc:spChg chg="add del">
          <ac:chgData name="Sophia Ngo" userId="3187d371-ec84-4277-860a-4d18d6157eb1" providerId="ADAL" clId="{93A146BC-BFC9-4543-95FE-7F6837452306}" dt="2020-11-05T03:31:23.189" v="2860" actId="26606"/>
          <ac:spMkLst>
            <pc:docMk/>
            <pc:sldMk cId="3473011928" sldId="264"/>
            <ac:spMk id="76" creationId="{CDB22AD5-4F36-43F4-985C-AF8CC39B9443}"/>
          </ac:spMkLst>
        </pc:spChg>
        <pc:spChg chg="add del">
          <ac:chgData name="Sophia Ngo" userId="3187d371-ec84-4277-860a-4d18d6157eb1" providerId="ADAL" clId="{93A146BC-BFC9-4543-95FE-7F6837452306}" dt="2020-11-05T03:31:23.993" v="2863" actId="26606"/>
          <ac:spMkLst>
            <pc:docMk/>
            <pc:sldMk cId="3473011928" sldId="264"/>
            <ac:spMk id="79" creationId="{A65AC7D1-EAA9-48F5-B509-60A7F50BF703}"/>
          </ac:spMkLst>
        </pc:spChg>
        <pc:spChg chg="add del">
          <ac:chgData name="Sophia Ngo" userId="3187d371-ec84-4277-860a-4d18d6157eb1" providerId="ADAL" clId="{93A146BC-BFC9-4543-95FE-7F6837452306}" dt="2020-11-05T03:31:23.993" v="2863" actId="26606"/>
          <ac:spMkLst>
            <pc:docMk/>
            <pc:sldMk cId="3473011928" sldId="264"/>
            <ac:spMk id="80" creationId="{D6320AF9-619A-4175-865B-5663E1AEF4C5}"/>
          </ac:spMkLst>
        </pc:spChg>
        <pc:spChg chg="add del">
          <ac:chgData name="Sophia Ngo" userId="3187d371-ec84-4277-860a-4d18d6157eb1" providerId="ADAL" clId="{93A146BC-BFC9-4543-95FE-7F6837452306}" dt="2020-11-05T03:31:23.993" v="2863" actId="26606"/>
          <ac:spMkLst>
            <pc:docMk/>
            <pc:sldMk cId="3473011928" sldId="264"/>
            <ac:spMk id="83" creationId="{7E018740-5C2B-4A41-AC1A-7E68D1EC1954}"/>
          </ac:spMkLst>
        </pc:spChg>
        <pc:spChg chg="add del">
          <ac:chgData name="Sophia Ngo" userId="3187d371-ec84-4277-860a-4d18d6157eb1" providerId="ADAL" clId="{93A146BC-BFC9-4543-95FE-7F6837452306}" dt="2020-11-05T03:31:23.993" v="2863" actId="26606"/>
          <ac:spMkLst>
            <pc:docMk/>
            <pc:sldMk cId="3473011928" sldId="264"/>
            <ac:spMk id="84" creationId="{166F75A4-C475-4941-8EE2-B80A06A2C1BB}"/>
          </ac:spMkLst>
        </pc:spChg>
        <pc:spChg chg="add del">
          <ac:chgData name="Sophia Ngo" userId="3187d371-ec84-4277-860a-4d18d6157eb1" providerId="ADAL" clId="{93A146BC-BFC9-4543-95FE-7F6837452306}" dt="2020-11-05T03:31:23.993" v="2863" actId="26606"/>
          <ac:spMkLst>
            <pc:docMk/>
            <pc:sldMk cId="3473011928" sldId="264"/>
            <ac:spMk id="85" creationId="{A032553A-72E8-4B0D-8405-FF9771C9AF05}"/>
          </ac:spMkLst>
        </pc:spChg>
        <pc:spChg chg="add del">
          <ac:chgData name="Sophia Ngo" userId="3187d371-ec84-4277-860a-4d18d6157eb1" providerId="ADAL" clId="{93A146BC-BFC9-4543-95FE-7F6837452306}" dt="2020-11-05T03:31:23.993" v="2863" actId="26606"/>
          <ac:spMkLst>
            <pc:docMk/>
            <pc:sldMk cId="3473011928" sldId="264"/>
            <ac:spMk id="86" creationId="{765800AC-C3B9-498E-87BC-29FAE4C76B21}"/>
          </ac:spMkLst>
        </pc:spChg>
        <pc:spChg chg="add del">
          <ac:chgData name="Sophia Ngo" userId="3187d371-ec84-4277-860a-4d18d6157eb1" providerId="ADAL" clId="{93A146BC-BFC9-4543-95FE-7F6837452306}" dt="2020-11-05T03:31:23.993" v="2863" actId="26606"/>
          <ac:spMkLst>
            <pc:docMk/>
            <pc:sldMk cId="3473011928" sldId="264"/>
            <ac:spMk id="87" creationId="{1F9D6ACB-2FF4-49F9-978A-E0D5327FC635}"/>
          </ac:spMkLst>
        </pc:spChg>
        <pc:spChg chg="add del">
          <ac:chgData name="Sophia Ngo" userId="3187d371-ec84-4277-860a-4d18d6157eb1" providerId="ADAL" clId="{93A146BC-BFC9-4543-95FE-7F6837452306}" dt="2020-11-05T03:31:23.993" v="2863" actId="26606"/>
          <ac:spMkLst>
            <pc:docMk/>
            <pc:sldMk cId="3473011928" sldId="264"/>
            <ac:spMk id="88" creationId="{A5EC319D-0FEA-4B95-A3EA-01E35672C95B}"/>
          </ac:spMkLst>
        </pc:spChg>
        <pc:spChg chg="add del mod">
          <ac:chgData name="Sophia Ngo" userId="3187d371-ec84-4277-860a-4d18d6157eb1" providerId="ADAL" clId="{93A146BC-BFC9-4543-95FE-7F6837452306}" dt="2020-11-05T03:31:23.993" v="2863" actId="26606"/>
          <ac:spMkLst>
            <pc:docMk/>
            <pc:sldMk cId="3473011928" sldId="264"/>
            <ac:spMk id="89" creationId="{B8239C84-0E47-4AE7-A6D8-26C3DD25688E}"/>
          </ac:spMkLst>
        </pc:spChg>
        <pc:spChg chg="add del">
          <ac:chgData name="Sophia Ngo" userId="3187d371-ec84-4277-860a-4d18d6157eb1" providerId="ADAL" clId="{93A146BC-BFC9-4543-95FE-7F6837452306}" dt="2020-11-05T03:31:27.806" v="2865" actId="26606"/>
          <ac:spMkLst>
            <pc:docMk/>
            <pc:sldMk cId="3473011928" sldId="264"/>
            <ac:spMk id="92" creationId="{637F63F2-649A-41EF-BE19-652586482CF7}"/>
          </ac:spMkLst>
        </pc:spChg>
        <pc:spChg chg="add del">
          <ac:chgData name="Sophia Ngo" userId="3187d371-ec84-4277-860a-4d18d6157eb1" providerId="ADAL" clId="{93A146BC-BFC9-4543-95FE-7F6837452306}" dt="2020-11-05T03:31:27.806" v="2865" actId="26606"/>
          <ac:spMkLst>
            <pc:docMk/>
            <pc:sldMk cId="3473011928" sldId="264"/>
            <ac:spMk id="93" creationId="{054F7F79-F447-429D-8CB8-7459C972E489}"/>
          </ac:spMkLst>
        </pc:spChg>
        <pc:spChg chg="add del">
          <ac:chgData name="Sophia Ngo" userId="3187d371-ec84-4277-860a-4d18d6157eb1" providerId="ADAL" clId="{93A146BC-BFC9-4543-95FE-7F6837452306}" dt="2020-11-05T03:31:27.806" v="2865" actId="26606"/>
          <ac:spMkLst>
            <pc:docMk/>
            <pc:sldMk cId="3473011928" sldId="264"/>
            <ac:spMk id="96" creationId="{1D6D9E94-9FEE-4E26-AE7D-4E3E03A0650F}"/>
          </ac:spMkLst>
        </pc:spChg>
        <pc:spChg chg="add del">
          <ac:chgData name="Sophia Ngo" userId="3187d371-ec84-4277-860a-4d18d6157eb1" providerId="ADAL" clId="{93A146BC-BFC9-4543-95FE-7F6837452306}" dt="2020-11-05T03:31:27.806" v="2865" actId="26606"/>
          <ac:spMkLst>
            <pc:docMk/>
            <pc:sldMk cId="3473011928" sldId="264"/>
            <ac:spMk id="97" creationId="{0CC2471B-F98C-4D94-8777-C8D8912A961C}"/>
          </ac:spMkLst>
        </pc:spChg>
        <pc:spChg chg="add del">
          <ac:chgData name="Sophia Ngo" userId="3187d371-ec84-4277-860a-4d18d6157eb1" providerId="ADAL" clId="{93A146BC-BFC9-4543-95FE-7F6837452306}" dt="2020-11-05T03:31:27.806" v="2865" actId="26606"/>
          <ac:spMkLst>
            <pc:docMk/>
            <pc:sldMk cId="3473011928" sldId="264"/>
            <ac:spMk id="98" creationId="{E943A1EA-7FA0-4E82-9E41-7778E1659526}"/>
          </ac:spMkLst>
        </pc:spChg>
        <pc:spChg chg="add del">
          <ac:chgData name="Sophia Ngo" userId="3187d371-ec84-4277-860a-4d18d6157eb1" providerId="ADAL" clId="{93A146BC-BFC9-4543-95FE-7F6837452306}" dt="2020-11-05T03:31:27.806" v="2865" actId="26606"/>
          <ac:spMkLst>
            <pc:docMk/>
            <pc:sldMk cId="3473011928" sldId="264"/>
            <ac:spMk id="99" creationId="{B8239C84-0E47-4AE7-A6D8-26C3DD25688E}"/>
          </ac:spMkLst>
        </pc:spChg>
        <pc:spChg chg="add del">
          <ac:chgData name="Sophia Ngo" userId="3187d371-ec84-4277-860a-4d18d6157eb1" providerId="ADAL" clId="{93A146BC-BFC9-4543-95FE-7F6837452306}" dt="2020-11-05T03:31:27.806" v="2865" actId="26606"/>
          <ac:spMkLst>
            <pc:docMk/>
            <pc:sldMk cId="3473011928" sldId="264"/>
            <ac:spMk id="100" creationId="{AFAAF75F-1732-434D-983C-04B19185B321}"/>
          </ac:spMkLst>
        </pc:spChg>
        <pc:spChg chg="add del">
          <ac:chgData name="Sophia Ngo" userId="3187d371-ec84-4277-860a-4d18d6157eb1" providerId="ADAL" clId="{93A146BC-BFC9-4543-95FE-7F6837452306}" dt="2020-11-05T03:31:27.806" v="2865" actId="26606"/>
          <ac:spMkLst>
            <pc:docMk/>
            <pc:sldMk cId="3473011928" sldId="264"/>
            <ac:spMk id="101" creationId="{B5721446-F8B2-46D7-B9FA-197016D0D534}"/>
          </ac:spMkLst>
        </pc:spChg>
        <pc:spChg chg="add del">
          <ac:chgData name="Sophia Ngo" userId="3187d371-ec84-4277-860a-4d18d6157eb1" providerId="ADAL" clId="{93A146BC-BFC9-4543-95FE-7F6837452306}" dt="2020-11-05T03:31:27.806" v="2865" actId="26606"/>
          <ac:spMkLst>
            <pc:docMk/>
            <pc:sldMk cId="3473011928" sldId="264"/>
            <ac:spMk id="102" creationId="{AF09704D-A239-4559-A447-A072A7E86816}"/>
          </ac:spMkLst>
        </pc:spChg>
        <pc:spChg chg="add del">
          <ac:chgData name="Sophia Ngo" userId="3187d371-ec84-4277-860a-4d18d6157eb1" providerId="ADAL" clId="{93A146BC-BFC9-4543-95FE-7F6837452306}" dt="2020-11-05T03:31:27.806" v="2865" actId="26606"/>
          <ac:spMkLst>
            <pc:docMk/>
            <pc:sldMk cId="3473011928" sldId="264"/>
            <ac:spMk id="103" creationId="{CDB22AD5-4F36-43F4-985C-AF8CC39B9443}"/>
          </ac:spMkLst>
        </pc:spChg>
        <pc:spChg chg="add del">
          <ac:chgData name="Sophia Ngo" userId="3187d371-ec84-4277-860a-4d18d6157eb1" providerId="ADAL" clId="{93A146BC-BFC9-4543-95FE-7F6837452306}" dt="2020-11-05T03:31:29.173" v="2868" actId="26606"/>
          <ac:spMkLst>
            <pc:docMk/>
            <pc:sldMk cId="3473011928" sldId="264"/>
            <ac:spMk id="106" creationId="{A65AC7D1-EAA9-48F5-B509-60A7F50BF703}"/>
          </ac:spMkLst>
        </pc:spChg>
        <pc:spChg chg="add del">
          <ac:chgData name="Sophia Ngo" userId="3187d371-ec84-4277-860a-4d18d6157eb1" providerId="ADAL" clId="{93A146BC-BFC9-4543-95FE-7F6837452306}" dt="2020-11-05T03:31:29.173" v="2868" actId="26606"/>
          <ac:spMkLst>
            <pc:docMk/>
            <pc:sldMk cId="3473011928" sldId="264"/>
            <ac:spMk id="107" creationId="{D6320AF9-619A-4175-865B-5663E1AEF4C5}"/>
          </ac:spMkLst>
        </pc:spChg>
        <pc:spChg chg="add del">
          <ac:chgData name="Sophia Ngo" userId="3187d371-ec84-4277-860a-4d18d6157eb1" providerId="ADAL" clId="{93A146BC-BFC9-4543-95FE-7F6837452306}" dt="2020-11-05T03:31:29.173" v="2868" actId="26606"/>
          <ac:spMkLst>
            <pc:docMk/>
            <pc:sldMk cId="3473011928" sldId="264"/>
            <ac:spMk id="110" creationId="{7E018740-5C2B-4A41-AC1A-7E68D1EC1954}"/>
          </ac:spMkLst>
        </pc:spChg>
        <pc:spChg chg="add del">
          <ac:chgData name="Sophia Ngo" userId="3187d371-ec84-4277-860a-4d18d6157eb1" providerId="ADAL" clId="{93A146BC-BFC9-4543-95FE-7F6837452306}" dt="2020-11-05T03:31:29.173" v="2868" actId="26606"/>
          <ac:spMkLst>
            <pc:docMk/>
            <pc:sldMk cId="3473011928" sldId="264"/>
            <ac:spMk id="111" creationId="{166F75A4-C475-4941-8EE2-B80A06A2C1BB}"/>
          </ac:spMkLst>
        </pc:spChg>
        <pc:spChg chg="add del">
          <ac:chgData name="Sophia Ngo" userId="3187d371-ec84-4277-860a-4d18d6157eb1" providerId="ADAL" clId="{93A146BC-BFC9-4543-95FE-7F6837452306}" dt="2020-11-05T03:31:29.173" v="2868" actId="26606"/>
          <ac:spMkLst>
            <pc:docMk/>
            <pc:sldMk cId="3473011928" sldId="264"/>
            <ac:spMk id="112" creationId="{A032553A-72E8-4B0D-8405-FF9771C9AF05}"/>
          </ac:spMkLst>
        </pc:spChg>
        <pc:spChg chg="add del">
          <ac:chgData name="Sophia Ngo" userId="3187d371-ec84-4277-860a-4d18d6157eb1" providerId="ADAL" clId="{93A146BC-BFC9-4543-95FE-7F6837452306}" dt="2020-11-05T03:31:29.173" v="2868" actId="26606"/>
          <ac:spMkLst>
            <pc:docMk/>
            <pc:sldMk cId="3473011928" sldId="264"/>
            <ac:spMk id="113" creationId="{765800AC-C3B9-498E-87BC-29FAE4C76B21}"/>
          </ac:spMkLst>
        </pc:spChg>
        <pc:spChg chg="add del">
          <ac:chgData name="Sophia Ngo" userId="3187d371-ec84-4277-860a-4d18d6157eb1" providerId="ADAL" clId="{93A146BC-BFC9-4543-95FE-7F6837452306}" dt="2020-11-05T03:31:29.173" v="2868" actId="26606"/>
          <ac:spMkLst>
            <pc:docMk/>
            <pc:sldMk cId="3473011928" sldId="264"/>
            <ac:spMk id="114" creationId="{1F9D6ACB-2FF4-49F9-978A-E0D5327FC635}"/>
          </ac:spMkLst>
        </pc:spChg>
        <pc:spChg chg="add del">
          <ac:chgData name="Sophia Ngo" userId="3187d371-ec84-4277-860a-4d18d6157eb1" providerId="ADAL" clId="{93A146BC-BFC9-4543-95FE-7F6837452306}" dt="2020-11-05T03:31:29.173" v="2868" actId="26606"/>
          <ac:spMkLst>
            <pc:docMk/>
            <pc:sldMk cId="3473011928" sldId="264"/>
            <ac:spMk id="115" creationId="{A5EC319D-0FEA-4B95-A3EA-01E35672C95B}"/>
          </ac:spMkLst>
        </pc:spChg>
        <pc:spChg chg="add del mod">
          <ac:chgData name="Sophia Ngo" userId="3187d371-ec84-4277-860a-4d18d6157eb1" providerId="ADAL" clId="{93A146BC-BFC9-4543-95FE-7F6837452306}" dt="2020-11-05T03:31:29.173" v="2868" actId="26606"/>
          <ac:spMkLst>
            <pc:docMk/>
            <pc:sldMk cId="3473011928" sldId="264"/>
            <ac:spMk id="116" creationId="{B8239C84-0E47-4AE7-A6D8-26C3DD25688E}"/>
          </ac:spMkLst>
        </pc:spChg>
        <pc:spChg chg="add mod">
          <ac:chgData name="Sophia Ngo" userId="3187d371-ec84-4277-860a-4d18d6157eb1" providerId="ADAL" clId="{93A146BC-BFC9-4543-95FE-7F6837452306}" dt="2020-11-05T03:31:29.231" v="2870" actId="27636"/>
          <ac:spMkLst>
            <pc:docMk/>
            <pc:sldMk cId="3473011928" sldId="264"/>
            <ac:spMk id="119" creationId="{B8239C84-0E47-4AE7-A6D8-26C3DD25688E}"/>
          </ac:spMkLst>
        </pc:spChg>
        <pc:spChg chg="add">
          <ac:chgData name="Sophia Ngo" userId="3187d371-ec84-4277-860a-4d18d6157eb1" providerId="ADAL" clId="{93A146BC-BFC9-4543-95FE-7F6837452306}" dt="2020-11-05T03:31:29.194" v="2869" actId="26606"/>
          <ac:spMkLst>
            <pc:docMk/>
            <pc:sldMk cId="3473011928" sldId="264"/>
            <ac:spMk id="122" creationId="{3F088236-D655-4F88-B238-E16762358025}"/>
          </ac:spMkLst>
        </pc:spChg>
        <pc:spChg chg="add">
          <ac:chgData name="Sophia Ngo" userId="3187d371-ec84-4277-860a-4d18d6157eb1" providerId="ADAL" clId="{93A146BC-BFC9-4543-95FE-7F6837452306}" dt="2020-11-05T03:31:29.194" v="2869" actId="26606"/>
          <ac:spMkLst>
            <pc:docMk/>
            <pc:sldMk cId="3473011928" sldId="264"/>
            <ac:spMk id="123" creationId="{3DAC0C92-199E-475C-9390-119A9B027276}"/>
          </ac:spMkLst>
        </pc:spChg>
        <pc:spChg chg="add">
          <ac:chgData name="Sophia Ngo" userId="3187d371-ec84-4277-860a-4d18d6157eb1" providerId="ADAL" clId="{93A146BC-BFC9-4543-95FE-7F6837452306}" dt="2020-11-05T03:31:29.194" v="2869" actId="26606"/>
          <ac:spMkLst>
            <pc:docMk/>
            <pc:sldMk cId="3473011928" sldId="264"/>
            <ac:spMk id="124" creationId="{C4CFB339-0ED8-4FE2-9EF1-6D1375B8499B}"/>
          </ac:spMkLst>
        </pc:spChg>
        <pc:spChg chg="add">
          <ac:chgData name="Sophia Ngo" userId="3187d371-ec84-4277-860a-4d18d6157eb1" providerId="ADAL" clId="{93A146BC-BFC9-4543-95FE-7F6837452306}" dt="2020-11-05T03:31:29.194" v="2869" actId="26606"/>
          <ac:spMkLst>
            <pc:docMk/>
            <pc:sldMk cId="3473011928" sldId="264"/>
            <ac:spMk id="125" creationId="{31896C80-2069-4431-9C19-83B913734490}"/>
          </ac:spMkLst>
        </pc:spChg>
        <pc:spChg chg="add">
          <ac:chgData name="Sophia Ngo" userId="3187d371-ec84-4277-860a-4d18d6157eb1" providerId="ADAL" clId="{93A146BC-BFC9-4543-95FE-7F6837452306}" dt="2020-11-05T03:31:29.194" v="2869" actId="26606"/>
          <ac:spMkLst>
            <pc:docMk/>
            <pc:sldMk cId="3473011928" sldId="264"/>
            <ac:spMk id="126" creationId="{BF120A21-0841-4823-B0C4-28AEBCEF9B78}"/>
          </ac:spMkLst>
        </pc:spChg>
        <pc:spChg chg="add">
          <ac:chgData name="Sophia Ngo" userId="3187d371-ec84-4277-860a-4d18d6157eb1" providerId="ADAL" clId="{93A146BC-BFC9-4543-95FE-7F6837452306}" dt="2020-11-05T03:31:29.194" v="2869" actId="26606"/>
          <ac:spMkLst>
            <pc:docMk/>
            <pc:sldMk cId="3473011928" sldId="264"/>
            <ac:spMk id="127" creationId="{DBB05BAE-BBD3-4289-899F-A6851503C6B0}"/>
          </ac:spMkLst>
        </pc:spChg>
        <pc:spChg chg="add">
          <ac:chgData name="Sophia Ngo" userId="3187d371-ec84-4277-860a-4d18d6157eb1" providerId="ADAL" clId="{93A146BC-BFC9-4543-95FE-7F6837452306}" dt="2020-11-05T03:31:29.194" v="2869" actId="26606"/>
          <ac:spMkLst>
            <pc:docMk/>
            <pc:sldMk cId="3473011928" sldId="264"/>
            <ac:spMk id="128" creationId="{9874D11C-36F5-4BBE-A490-019A54E953B0}"/>
          </ac:spMkLst>
        </pc:spChg>
        <pc:grpChg chg="add del">
          <ac:chgData name="Sophia Ngo" userId="3187d371-ec84-4277-860a-4d18d6157eb1" providerId="ADAL" clId="{93A146BC-BFC9-4543-95FE-7F6837452306}" dt="2020-11-05T03:31:05.912" v="2836" actId="26606"/>
          <ac:grpSpMkLst>
            <pc:docMk/>
            <pc:sldMk cId="3473011928" sldId="264"/>
            <ac:grpSpMk id="25" creationId="{D5FD13B3-3F58-4777-997E-5447AA079DEB}"/>
          </ac:grpSpMkLst>
        </pc:grpChg>
        <pc:grpChg chg="add del">
          <ac:chgData name="Sophia Ngo" userId="3187d371-ec84-4277-860a-4d18d6157eb1" providerId="ADAL" clId="{93A146BC-BFC9-4543-95FE-7F6837452306}" dt="2020-11-05T03:31:14.913" v="2844" actId="26606"/>
          <ac:grpSpMkLst>
            <pc:docMk/>
            <pc:sldMk cId="3473011928" sldId="264"/>
            <ac:grpSpMk id="36" creationId="{702EF214-B007-4771-8985-A3041E8F6E15}"/>
          </ac:grpSpMkLst>
        </pc:grpChg>
        <pc:grpChg chg="add del">
          <ac:chgData name="Sophia Ngo" userId="3187d371-ec84-4277-860a-4d18d6157eb1" providerId="ADAL" clId="{93A146BC-BFC9-4543-95FE-7F6837452306}" dt="2020-11-05T03:31:10.858" v="2838" actId="26606"/>
          <ac:grpSpMkLst>
            <pc:docMk/>
            <pc:sldMk cId="3473011928" sldId="264"/>
            <ac:grpSpMk id="39" creationId="{D5FD13B3-3F58-4777-997E-5447AA079DEB}"/>
          </ac:grpSpMkLst>
        </pc:grpChg>
        <pc:grpChg chg="add del">
          <ac:chgData name="Sophia Ngo" userId="3187d371-ec84-4277-860a-4d18d6157eb1" providerId="ADAL" clId="{93A146BC-BFC9-4543-95FE-7F6837452306}" dt="2020-11-05T03:31:15.976" v="2847" actId="26606"/>
          <ac:grpSpMkLst>
            <pc:docMk/>
            <pc:sldMk cId="3473011928" sldId="264"/>
            <ac:grpSpMk id="41" creationId="{D5FD13B3-3F58-4777-997E-5447AA079DEB}"/>
          </ac:grpSpMkLst>
        </pc:grpChg>
        <pc:grpChg chg="add del">
          <ac:chgData name="Sophia Ngo" userId="3187d371-ec84-4277-860a-4d18d6157eb1" providerId="ADAL" clId="{93A146BC-BFC9-4543-95FE-7F6837452306}" dt="2020-11-05T03:31:16.942" v="2849" actId="26606"/>
          <ac:grpSpMkLst>
            <pc:docMk/>
            <pc:sldMk cId="3473011928" sldId="264"/>
            <ac:grpSpMk id="44" creationId="{702EF214-B007-4771-8985-A3041E8F6E15}"/>
          </ac:grpSpMkLst>
        </pc:grpChg>
        <pc:grpChg chg="add del">
          <ac:chgData name="Sophia Ngo" userId="3187d371-ec84-4277-860a-4d18d6157eb1" providerId="ADAL" clId="{93A146BC-BFC9-4543-95FE-7F6837452306}" dt="2020-11-05T03:31:17.797" v="2851" actId="26606"/>
          <ac:grpSpMkLst>
            <pc:docMk/>
            <pc:sldMk cId="3473011928" sldId="264"/>
            <ac:grpSpMk id="47" creationId="{702EF214-B007-4771-8985-A3041E8F6E15}"/>
          </ac:grpSpMkLst>
        </pc:grpChg>
        <pc:grpChg chg="add del">
          <ac:chgData name="Sophia Ngo" userId="3187d371-ec84-4277-860a-4d18d6157eb1" providerId="ADAL" clId="{93A146BC-BFC9-4543-95FE-7F6837452306}" dt="2020-11-05T03:31:18.533" v="2853" actId="26606"/>
          <ac:grpSpMkLst>
            <pc:docMk/>
            <pc:sldMk cId="3473011928" sldId="264"/>
            <ac:grpSpMk id="53" creationId="{D5FD13B3-3F58-4777-997E-5447AA079DEB}"/>
          </ac:grpSpMkLst>
        </pc:grpChg>
        <pc:grpChg chg="add del">
          <ac:chgData name="Sophia Ngo" userId="3187d371-ec84-4277-860a-4d18d6157eb1" providerId="ADAL" clId="{93A146BC-BFC9-4543-95FE-7F6837452306}" dt="2020-11-05T03:31:20.943" v="2855" actId="26606"/>
          <ac:grpSpMkLst>
            <pc:docMk/>
            <pc:sldMk cId="3473011928" sldId="264"/>
            <ac:grpSpMk id="57" creationId="{D5FD13B3-3F58-4777-997E-5447AA079DEB}"/>
          </ac:grpSpMkLst>
        </pc:grpChg>
        <pc:grpChg chg="add del">
          <ac:chgData name="Sophia Ngo" userId="3187d371-ec84-4277-860a-4d18d6157eb1" providerId="ADAL" clId="{93A146BC-BFC9-4543-95FE-7F6837452306}" dt="2020-11-05T03:31:22.258" v="2858" actId="26606"/>
          <ac:grpSpMkLst>
            <pc:docMk/>
            <pc:sldMk cId="3473011928" sldId="264"/>
            <ac:grpSpMk id="61" creationId="{702EF214-B007-4771-8985-A3041E8F6E15}"/>
          </ac:grpSpMkLst>
        </pc:grpChg>
        <pc:grpChg chg="add del">
          <ac:chgData name="Sophia Ngo" userId="3187d371-ec84-4277-860a-4d18d6157eb1" providerId="ADAL" clId="{93A146BC-BFC9-4543-95FE-7F6837452306}" dt="2020-11-05T03:31:23.189" v="2860" actId="26606"/>
          <ac:grpSpMkLst>
            <pc:docMk/>
            <pc:sldMk cId="3473011928" sldId="264"/>
            <ac:grpSpMk id="64" creationId="{D5FD13B3-3F58-4777-997E-5447AA079DEB}"/>
          </ac:grpSpMkLst>
        </pc:grpChg>
        <pc:grpChg chg="add del">
          <ac:chgData name="Sophia Ngo" userId="3187d371-ec84-4277-860a-4d18d6157eb1" providerId="ADAL" clId="{93A146BC-BFC9-4543-95FE-7F6837452306}" dt="2020-11-05T03:31:23.993" v="2863" actId="26606"/>
          <ac:grpSpMkLst>
            <pc:docMk/>
            <pc:sldMk cId="3473011928" sldId="264"/>
            <ac:grpSpMk id="78" creationId="{702EF214-B007-4771-8985-A3041E8F6E15}"/>
          </ac:grpSpMkLst>
        </pc:grpChg>
        <pc:grpChg chg="add del">
          <ac:chgData name="Sophia Ngo" userId="3187d371-ec84-4277-860a-4d18d6157eb1" providerId="ADAL" clId="{93A146BC-BFC9-4543-95FE-7F6837452306}" dt="2020-11-05T03:31:27.806" v="2865" actId="26606"/>
          <ac:grpSpMkLst>
            <pc:docMk/>
            <pc:sldMk cId="3473011928" sldId="264"/>
            <ac:grpSpMk id="91" creationId="{D5FD13B3-3F58-4777-997E-5447AA079DEB}"/>
          </ac:grpSpMkLst>
        </pc:grpChg>
        <pc:grpChg chg="add del">
          <ac:chgData name="Sophia Ngo" userId="3187d371-ec84-4277-860a-4d18d6157eb1" providerId="ADAL" clId="{93A146BC-BFC9-4543-95FE-7F6837452306}" dt="2020-11-05T03:31:29.173" v="2868" actId="26606"/>
          <ac:grpSpMkLst>
            <pc:docMk/>
            <pc:sldMk cId="3473011928" sldId="264"/>
            <ac:grpSpMk id="105" creationId="{702EF214-B007-4771-8985-A3041E8F6E15}"/>
          </ac:grpSpMkLst>
        </pc:grpChg>
        <pc:grpChg chg="add">
          <ac:chgData name="Sophia Ngo" userId="3187d371-ec84-4277-860a-4d18d6157eb1" providerId="ADAL" clId="{93A146BC-BFC9-4543-95FE-7F6837452306}" dt="2020-11-05T03:31:29.194" v="2869" actId="26606"/>
          <ac:grpSpMkLst>
            <pc:docMk/>
            <pc:sldMk cId="3473011928" sldId="264"/>
            <ac:grpSpMk id="118" creationId="{D5FD13B3-3F58-4777-997E-5447AA079DEB}"/>
          </ac:grpSpMkLst>
        </pc:grpChg>
        <pc:graphicFrameChg chg="add del">
          <ac:chgData name="Sophia Ngo" userId="3187d371-ec84-4277-860a-4d18d6157eb1" providerId="ADAL" clId="{93A146BC-BFC9-4543-95FE-7F6837452306}" dt="2020-11-05T03:31:12.514" v="2840" actId="26606"/>
          <ac:graphicFrameMkLst>
            <pc:docMk/>
            <pc:sldMk cId="3473011928" sldId="264"/>
            <ac:graphicFrameMk id="22" creationId="{ED96E290-0A6B-449D-8B97-A2C5D6B36313}"/>
          </ac:graphicFrameMkLst>
        </pc:graphicFrameChg>
        <pc:graphicFrameChg chg="add del">
          <ac:chgData name="Sophia Ngo" userId="3187d371-ec84-4277-860a-4d18d6157eb1" providerId="ADAL" clId="{93A146BC-BFC9-4543-95FE-7F6837452306}" dt="2020-11-05T03:31:14.162" v="2842" actId="26606"/>
          <ac:graphicFrameMkLst>
            <pc:docMk/>
            <pc:sldMk cId="3473011928" sldId="264"/>
            <ac:graphicFrameMk id="24" creationId="{141AE01C-D76A-43F3-9CF3-4DB56909D92C}"/>
          </ac:graphicFrameMkLst>
        </pc:graphicFrameChg>
        <pc:picChg chg="mod ord">
          <ac:chgData name="Sophia Ngo" userId="3187d371-ec84-4277-860a-4d18d6157eb1" providerId="ADAL" clId="{93A146BC-BFC9-4543-95FE-7F6837452306}" dt="2020-11-05T03:31:29.194" v="2869" actId="26606"/>
          <ac:picMkLst>
            <pc:docMk/>
            <pc:sldMk cId="3473011928" sldId="264"/>
            <ac:picMk id="4" creationId="{4F10F198-6623-4D5F-A97D-82BCF8FC9B00}"/>
          </ac:picMkLst>
        </pc:picChg>
        <pc:cxnChg chg="add del">
          <ac:chgData name="Sophia Ngo" userId="3187d371-ec84-4277-860a-4d18d6157eb1" providerId="ADAL" clId="{93A146BC-BFC9-4543-95FE-7F6837452306}" dt="2020-11-05T03:31:23.189" v="2860" actId="26606"/>
          <ac:cxnSpMkLst>
            <pc:docMk/>
            <pc:sldMk cId="3473011928" sldId="264"/>
            <ac:cxnSpMk id="67" creationId="{8C18954F-0B0F-44A8-91E0-847BF7010516}"/>
          </ac:cxnSpMkLst>
        </pc:cxnChg>
        <pc:cxnChg chg="add del">
          <ac:chgData name="Sophia Ngo" userId="3187d371-ec84-4277-860a-4d18d6157eb1" providerId="ADAL" clId="{93A146BC-BFC9-4543-95FE-7F6837452306}" dt="2020-11-05T03:31:23.189" v="2860" actId="26606"/>
          <ac:cxnSpMkLst>
            <pc:docMk/>
            <pc:sldMk cId="3473011928" sldId="264"/>
            <ac:cxnSpMk id="68" creationId="{7C0A67AA-69E1-4F6D-A8A6-E7A2EAB7E1AC}"/>
          </ac:cxnSpMkLst>
        </pc:cxnChg>
        <pc:cxnChg chg="add del">
          <ac:chgData name="Sophia Ngo" userId="3187d371-ec84-4277-860a-4d18d6157eb1" providerId="ADAL" clId="{93A146BC-BFC9-4543-95FE-7F6837452306}" dt="2020-11-05T03:31:23.993" v="2863" actId="26606"/>
          <ac:cxnSpMkLst>
            <pc:docMk/>
            <pc:sldMk cId="3473011928" sldId="264"/>
            <ac:cxnSpMk id="81" creationId="{063B6EC6-D752-4EE7-908B-F8F19E8C7FEA}"/>
          </ac:cxnSpMkLst>
        </pc:cxnChg>
        <pc:cxnChg chg="add del">
          <ac:chgData name="Sophia Ngo" userId="3187d371-ec84-4277-860a-4d18d6157eb1" providerId="ADAL" clId="{93A146BC-BFC9-4543-95FE-7F6837452306}" dt="2020-11-05T03:31:23.993" v="2863" actId="26606"/>
          <ac:cxnSpMkLst>
            <pc:docMk/>
            <pc:sldMk cId="3473011928" sldId="264"/>
            <ac:cxnSpMk id="82" creationId="{EFECD4E8-AD3E-4228-82A2-9461958EA94D}"/>
          </ac:cxnSpMkLst>
        </pc:cxnChg>
        <pc:cxnChg chg="add del">
          <ac:chgData name="Sophia Ngo" userId="3187d371-ec84-4277-860a-4d18d6157eb1" providerId="ADAL" clId="{93A146BC-BFC9-4543-95FE-7F6837452306}" dt="2020-11-05T03:31:27.806" v="2865" actId="26606"/>
          <ac:cxnSpMkLst>
            <pc:docMk/>
            <pc:sldMk cId="3473011928" sldId="264"/>
            <ac:cxnSpMk id="94" creationId="{8C18954F-0B0F-44A8-91E0-847BF7010516}"/>
          </ac:cxnSpMkLst>
        </pc:cxnChg>
        <pc:cxnChg chg="add del">
          <ac:chgData name="Sophia Ngo" userId="3187d371-ec84-4277-860a-4d18d6157eb1" providerId="ADAL" clId="{93A146BC-BFC9-4543-95FE-7F6837452306}" dt="2020-11-05T03:31:27.806" v="2865" actId="26606"/>
          <ac:cxnSpMkLst>
            <pc:docMk/>
            <pc:sldMk cId="3473011928" sldId="264"/>
            <ac:cxnSpMk id="95" creationId="{7C0A67AA-69E1-4F6D-A8A6-E7A2EAB7E1AC}"/>
          </ac:cxnSpMkLst>
        </pc:cxnChg>
        <pc:cxnChg chg="add del">
          <ac:chgData name="Sophia Ngo" userId="3187d371-ec84-4277-860a-4d18d6157eb1" providerId="ADAL" clId="{93A146BC-BFC9-4543-95FE-7F6837452306}" dt="2020-11-05T03:31:29.173" v="2868" actId="26606"/>
          <ac:cxnSpMkLst>
            <pc:docMk/>
            <pc:sldMk cId="3473011928" sldId="264"/>
            <ac:cxnSpMk id="108" creationId="{063B6EC6-D752-4EE7-908B-F8F19E8C7FEA}"/>
          </ac:cxnSpMkLst>
        </pc:cxnChg>
        <pc:cxnChg chg="add del">
          <ac:chgData name="Sophia Ngo" userId="3187d371-ec84-4277-860a-4d18d6157eb1" providerId="ADAL" clId="{93A146BC-BFC9-4543-95FE-7F6837452306}" dt="2020-11-05T03:31:29.173" v="2868" actId="26606"/>
          <ac:cxnSpMkLst>
            <pc:docMk/>
            <pc:sldMk cId="3473011928" sldId="264"/>
            <ac:cxnSpMk id="109" creationId="{EFECD4E8-AD3E-4228-82A2-9461958EA94D}"/>
          </ac:cxnSpMkLst>
        </pc:cxnChg>
        <pc:cxnChg chg="add">
          <ac:chgData name="Sophia Ngo" userId="3187d371-ec84-4277-860a-4d18d6157eb1" providerId="ADAL" clId="{93A146BC-BFC9-4543-95FE-7F6837452306}" dt="2020-11-05T03:31:29.194" v="2869" actId="26606"/>
          <ac:cxnSpMkLst>
            <pc:docMk/>
            <pc:sldMk cId="3473011928" sldId="264"/>
            <ac:cxnSpMk id="120" creationId="{64FA5DFF-7FE6-4855-84E6-DFA78EE978BD}"/>
          </ac:cxnSpMkLst>
        </pc:cxnChg>
        <pc:cxnChg chg="add">
          <ac:chgData name="Sophia Ngo" userId="3187d371-ec84-4277-860a-4d18d6157eb1" providerId="ADAL" clId="{93A146BC-BFC9-4543-95FE-7F6837452306}" dt="2020-11-05T03:31:29.194" v="2869" actId="26606"/>
          <ac:cxnSpMkLst>
            <pc:docMk/>
            <pc:sldMk cId="3473011928" sldId="264"/>
            <ac:cxnSpMk id="121" creationId="{2AFD8CBA-54A3-4363-991B-B9C631BBFA74}"/>
          </ac:cxnSpMkLst>
        </pc:cxnChg>
      </pc:sldChg>
      <pc:sldChg chg="addSp delSp modSp add mod setBg modNotesTx">
        <pc:chgData name="Sophia Ngo" userId="3187d371-ec84-4277-860a-4d18d6157eb1" providerId="ADAL" clId="{93A146BC-BFC9-4543-95FE-7F6837452306}" dt="2020-11-05T02:54:51.679" v="684" actId="14"/>
        <pc:sldMkLst>
          <pc:docMk/>
          <pc:sldMk cId="2557269805" sldId="265"/>
        </pc:sldMkLst>
        <pc:spChg chg="mod">
          <ac:chgData name="Sophia Ngo" userId="3187d371-ec84-4277-860a-4d18d6157eb1" providerId="ADAL" clId="{93A146BC-BFC9-4543-95FE-7F6837452306}" dt="2020-11-05T02:54:45.988" v="683" actId="26606"/>
          <ac:spMkLst>
            <pc:docMk/>
            <pc:sldMk cId="2557269805" sldId="265"/>
            <ac:spMk id="2" creationId="{3CFEF987-2D25-4040-B396-45072C47FAC0}"/>
          </ac:spMkLst>
        </pc:spChg>
        <pc:spChg chg="mod">
          <ac:chgData name="Sophia Ngo" userId="3187d371-ec84-4277-860a-4d18d6157eb1" providerId="ADAL" clId="{93A146BC-BFC9-4543-95FE-7F6837452306}" dt="2020-11-05T02:54:51.679" v="684" actId="14"/>
          <ac:spMkLst>
            <pc:docMk/>
            <pc:sldMk cId="2557269805" sldId="265"/>
            <ac:spMk id="3" creationId="{CBE76E43-2178-459B-A0BC-FDE84C3329F3}"/>
          </ac:spMkLst>
        </pc:spChg>
        <pc:spChg chg="add del">
          <ac:chgData name="Sophia Ngo" userId="3187d371-ec84-4277-860a-4d18d6157eb1" providerId="ADAL" clId="{93A146BC-BFC9-4543-95FE-7F6837452306}" dt="2020-11-05T02:54:32.628" v="670" actId="26606"/>
          <ac:spMkLst>
            <pc:docMk/>
            <pc:sldMk cId="2557269805" sldId="265"/>
            <ac:spMk id="10" creationId="{D6320AF9-619A-4175-865B-5663E1AEF4C5}"/>
          </ac:spMkLst>
        </pc:spChg>
        <pc:spChg chg="add del">
          <ac:chgData name="Sophia Ngo" userId="3187d371-ec84-4277-860a-4d18d6157eb1" providerId="ADAL" clId="{93A146BC-BFC9-4543-95FE-7F6837452306}" dt="2020-11-05T02:54:32.628" v="670" actId="26606"/>
          <ac:spMkLst>
            <pc:docMk/>
            <pc:sldMk cId="2557269805" sldId="265"/>
            <ac:spMk id="11" creationId="{A65AC7D1-EAA9-48F5-B509-60A7F50BF703}"/>
          </ac:spMkLst>
        </pc:spChg>
        <pc:spChg chg="add del">
          <ac:chgData name="Sophia Ngo" userId="3187d371-ec84-4277-860a-4d18d6157eb1" providerId="ADAL" clId="{93A146BC-BFC9-4543-95FE-7F6837452306}" dt="2020-11-05T02:54:32.628" v="670" actId="26606"/>
          <ac:spMkLst>
            <pc:docMk/>
            <pc:sldMk cId="2557269805" sldId="265"/>
            <ac:spMk id="16" creationId="{7E018740-5C2B-4A41-AC1A-7E68D1EC1954}"/>
          </ac:spMkLst>
        </pc:spChg>
        <pc:spChg chg="add del">
          <ac:chgData name="Sophia Ngo" userId="3187d371-ec84-4277-860a-4d18d6157eb1" providerId="ADAL" clId="{93A146BC-BFC9-4543-95FE-7F6837452306}" dt="2020-11-05T02:54:32.628" v="670" actId="26606"/>
          <ac:spMkLst>
            <pc:docMk/>
            <pc:sldMk cId="2557269805" sldId="265"/>
            <ac:spMk id="18" creationId="{166F75A4-C475-4941-8EE2-B80A06A2C1BB}"/>
          </ac:spMkLst>
        </pc:spChg>
        <pc:spChg chg="add del">
          <ac:chgData name="Sophia Ngo" userId="3187d371-ec84-4277-860a-4d18d6157eb1" providerId="ADAL" clId="{93A146BC-BFC9-4543-95FE-7F6837452306}" dt="2020-11-05T02:54:32.628" v="670" actId="26606"/>
          <ac:spMkLst>
            <pc:docMk/>
            <pc:sldMk cId="2557269805" sldId="265"/>
            <ac:spMk id="20" creationId="{A032553A-72E8-4B0D-8405-FF9771C9AF05}"/>
          </ac:spMkLst>
        </pc:spChg>
        <pc:spChg chg="add del">
          <ac:chgData name="Sophia Ngo" userId="3187d371-ec84-4277-860a-4d18d6157eb1" providerId="ADAL" clId="{93A146BC-BFC9-4543-95FE-7F6837452306}" dt="2020-11-05T02:54:32.628" v="670" actId="26606"/>
          <ac:spMkLst>
            <pc:docMk/>
            <pc:sldMk cId="2557269805" sldId="265"/>
            <ac:spMk id="22" creationId="{765800AC-C3B9-498E-87BC-29FAE4C76B21}"/>
          </ac:spMkLst>
        </pc:spChg>
        <pc:spChg chg="add del">
          <ac:chgData name="Sophia Ngo" userId="3187d371-ec84-4277-860a-4d18d6157eb1" providerId="ADAL" clId="{93A146BC-BFC9-4543-95FE-7F6837452306}" dt="2020-11-05T02:54:32.628" v="670" actId="26606"/>
          <ac:spMkLst>
            <pc:docMk/>
            <pc:sldMk cId="2557269805" sldId="265"/>
            <ac:spMk id="24" creationId="{1F9D6ACB-2FF4-49F9-978A-E0D5327FC635}"/>
          </ac:spMkLst>
        </pc:spChg>
        <pc:spChg chg="add del">
          <ac:chgData name="Sophia Ngo" userId="3187d371-ec84-4277-860a-4d18d6157eb1" providerId="ADAL" clId="{93A146BC-BFC9-4543-95FE-7F6837452306}" dt="2020-11-05T02:54:32.628" v="670" actId="26606"/>
          <ac:spMkLst>
            <pc:docMk/>
            <pc:sldMk cId="2557269805" sldId="265"/>
            <ac:spMk id="26" creationId="{142BFA2A-77A0-4F60-A32A-685681C84889}"/>
          </ac:spMkLst>
        </pc:spChg>
        <pc:spChg chg="add del">
          <ac:chgData name="Sophia Ngo" userId="3187d371-ec84-4277-860a-4d18d6157eb1" providerId="ADAL" clId="{93A146BC-BFC9-4543-95FE-7F6837452306}" dt="2020-11-05T02:54:33.389" v="672" actId="26606"/>
          <ac:spMkLst>
            <pc:docMk/>
            <pc:sldMk cId="2557269805" sldId="265"/>
            <ac:spMk id="28" creationId="{86C16C40-7C29-4ACC-B851-7E08E459B596}"/>
          </ac:spMkLst>
        </pc:spChg>
        <pc:spChg chg="add del">
          <ac:chgData name="Sophia Ngo" userId="3187d371-ec84-4277-860a-4d18d6157eb1" providerId="ADAL" clId="{93A146BC-BFC9-4543-95FE-7F6837452306}" dt="2020-11-05T02:54:37.626" v="674" actId="26606"/>
          <ac:spMkLst>
            <pc:docMk/>
            <pc:sldMk cId="2557269805" sldId="265"/>
            <ac:spMk id="37" creationId="{603AE127-802C-459A-A612-DB85B67F0DC0}"/>
          </ac:spMkLst>
        </pc:spChg>
        <pc:spChg chg="add del">
          <ac:chgData name="Sophia Ngo" userId="3187d371-ec84-4277-860a-4d18d6157eb1" providerId="ADAL" clId="{93A146BC-BFC9-4543-95FE-7F6837452306}" dt="2020-11-05T02:54:37.626" v="674" actId="26606"/>
          <ac:spMkLst>
            <pc:docMk/>
            <pc:sldMk cId="2557269805" sldId="265"/>
            <ac:spMk id="38" creationId="{9323D83D-50D6-4040-A58B-FCEA340F886A}"/>
          </ac:spMkLst>
        </pc:spChg>
        <pc:spChg chg="add del">
          <ac:chgData name="Sophia Ngo" userId="3187d371-ec84-4277-860a-4d18d6157eb1" providerId="ADAL" clId="{93A146BC-BFC9-4543-95FE-7F6837452306}" dt="2020-11-05T02:54:37.626" v="674" actId="26606"/>
          <ac:spMkLst>
            <pc:docMk/>
            <pc:sldMk cId="2557269805" sldId="265"/>
            <ac:spMk id="40" creationId="{F10FD715-4DCE-4779-B634-EC78315EA213}"/>
          </ac:spMkLst>
        </pc:spChg>
        <pc:spChg chg="add del">
          <ac:chgData name="Sophia Ngo" userId="3187d371-ec84-4277-860a-4d18d6157eb1" providerId="ADAL" clId="{93A146BC-BFC9-4543-95FE-7F6837452306}" dt="2020-11-05T02:54:38.689" v="676" actId="26606"/>
          <ac:spMkLst>
            <pc:docMk/>
            <pc:sldMk cId="2557269805" sldId="265"/>
            <ac:spMk id="42" creationId="{86C16C40-7C29-4ACC-B851-7E08E459B596}"/>
          </ac:spMkLst>
        </pc:spChg>
        <pc:spChg chg="add del">
          <ac:chgData name="Sophia Ngo" userId="3187d371-ec84-4277-860a-4d18d6157eb1" providerId="ADAL" clId="{93A146BC-BFC9-4543-95FE-7F6837452306}" dt="2020-11-05T02:54:40.530" v="678" actId="26606"/>
          <ac:spMkLst>
            <pc:docMk/>
            <pc:sldMk cId="2557269805" sldId="265"/>
            <ac:spMk id="51" creationId="{A65AC7D1-EAA9-48F5-B509-60A7F50BF703}"/>
          </ac:spMkLst>
        </pc:spChg>
        <pc:spChg chg="add del">
          <ac:chgData name="Sophia Ngo" userId="3187d371-ec84-4277-860a-4d18d6157eb1" providerId="ADAL" clId="{93A146BC-BFC9-4543-95FE-7F6837452306}" dt="2020-11-05T02:54:40.530" v="678" actId="26606"/>
          <ac:spMkLst>
            <pc:docMk/>
            <pc:sldMk cId="2557269805" sldId="265"/>
            <ac:spMk id="52" creationId="{D6320AF9-619A-4175-865B-5663E1AEF4C5}"/>
          </ac:spMkLst>
        </pc:spChg>
        <pc:spChg chg="add del">
          <ac:chgData name="Sophia Ngo" userId="3187d371-ec84-4277-860a-4d18d6157eb1" providerId="ADAL" clId="{93A146BC-BFC9-4543-95FE-7F6837452306}" dt="2020-11-05T02:54:40.530" v="678" actId="26606"/>
          <ac:spMkLst>
            <pc:docMk/>
            <pc:sldMk cId="2557269805" sldId="265"/>
            <ac:spMk id="55" creationId="{7E018740-5C2B-4A41-AC1A-7E68D1EC1954}"/>
          </ac:spMkLst>
        </pc:spChg>
        <pc:spChg chg="add del">
          <ac:chgData name="Sophia Ngo" userId="3187d371-ec84-4277-860a-4d18d6157eb1" providerId="ADAL" clId="{93A146BC-BFC9-4543-95FE-7F6837452306}" dt="2020-11-05T02:54:40.530" v="678" actId="26606"/>
          <ac:spMkLst>
            <pc:docMk/>
            <pc:sldMk cId="2557269805" sldId="265"/>
            <ac:spMk id="56" creationId="{166F75A4-C475-4941-8EE2-B80A06A2C1BB}"/>
          </ac:spMkLst>
        </pc:spChg>
        <pc:spChg chg="add del">
          <ac:chgData name="Sophia Ngo" userId="3187d371-ec84-4277-860a-4d18d6157eb1" providerId="ADAL" clId="{93A146BC-BFC9-4543-95FE-7F6837452306}" dt="2020-11-05T02:54:40.530" v="678" actId="26606"/>
          <ac:spMkLst>
            <pc:docMk/>
            <pc:sldMk cId="2557269805" sldId="265"/>
            <ac:spMk id="57" creationId="{A032553A-72E8-4B0D-8405-FF9771C9AF05}"/>
          </ac:spMkLst>
        </pc:spChg>
        <pc:spChg chg="add del">
          <ac:chgData name="Sophia Ngo" userId="3187d371-ec84-4277-860a-4d18d6157eb1" providerId="ADAL" clId="{93A146BC-BFC9-4543-95FE-7F6837452306}" dt="2020-11-05T02:54:40.530" v="678" actId="26606"/>
          <ac:spMkLst>
            <pc:docMk/>
            <pc:sldMk cId="2557269805" sldId="265"/>
            <ac:spMk id="58" creationId="{765800AC-C3B9-498E-87BC-29FAE4C76B21}"/>
          </ac:spMkLst>
        </pc:spChg>
        <pc:spChg chg="add del">
          <ac:chgData name="Sophia Ngo" userId="3187d371-ec84-4277-860a-4d18d6157eb1" providerId="ADAL" clId="{93A146BC-BFC9-4543-95FE-7F6837452306}" dt="2020-11-05T02:54:40.530" v="678" actId="26606"/>
          <ac:spMkLst>
            <pc:docMk/>
            <pc:sldMk cId="2557269805" sldId="265"/>
            <ac:spMk id="59" creationId="{1F9D6ACB-2FF4-49F9-978A-E0D5327FC635}"/>
          </ac:spMkLst>
        </pc:spChg>
        <pc:spChg chg="add del">
          <ac:chgData name="Sophia Ngo" userId="3187d371-ec84-4277-860a-4d18d6157eb1" providerId="ADAL" clId="{93A146BC-BFC9-4543-95FE-7F6837452306}" dt="2020-11-05T02:54:40.530" v="678" actId="26606"/>
          <ac:spMkLst>
            <pc:docMk/>
            <pc:sldMk cId="2557269805" sldId="265"/>
            <ac:spMk id="60" creationId="{142BFA2A-77A0-4F60-A32A-685681C84889}"/>
          </ac:spMkLst>
        </pc:spChg>
        <pc:spChg chg="add del">
          <ac:chgData name="Sophia Ngo" userId="3187d371-ec84-4277-860a-4d18d6157eb1" providerId="ADAL" clId="{93A146BC-BFC9-4543-95FE-7F6837452306}" dt="2020-11-05T02:54:45.985" v="682" actId="26606"/>
          <ac:spMkLst>
            <pc:docMk/>
            <pc:sldMk cId="2557269805" sldId="265"/>
            <ac:spMk id="64" creationId="{A65AC7D1-EAA9-48F5-B509-60A7F50BF703}"/>
          </ac:spMkLst>
        </pc:spChg>
        <pc:spChg chg="add del">
          <ac:chgData name="Sophia Ngo" userId="3187d371-ec84-4277-860a-4d18d6157eb1" providerId="ADAL" clId="{93A146BC-BFC9-4543-95FE-7F6837452306}" dt="2020-11-05T02:54:45.985" v="682" actId="26606"/>
          <ac:spMkLst>
            <pc:docMk/>
            <pc:sldMk cId="2557269805" sldId="265"/>
            <ac:spMk id="65" creationId="{D6320AF9-619A-4175-865B-5663E1AEF4C5}"/>
          </ac:spMkLst>
        </pc:spChg>
        <pc:spChg chg="add del">
          <ac:chgData name="Sophia Ngo" userId="3187d371-ec84-4277-860a-4d18d6157eb1" providerId="ADAL" clId="{93A146BC-BFC9-4543-95FE-7F6837452306}" dt="2020-11-05T02:54:45.985" v="682" actId="26606"/>
          <ac:spMkLst>
            <pc:docMk/>
            <pc:sldMk cId="2557269805" sldId="265"/>
            <ac:spMk id="68" creationId="{7E018740-5C2B-4A41-AC1A-7E68D1EC1954}"/>
          </ac:spMkLst>
        </pc:spChg>
        <pc:spChg chg="add del">
          <ac:chgData name="Sophia Ngo" userId="3187d371-ec84-4277-860a-4d18d6157eb1" providerId="ADAL" clId="{93A146BC-BFC9-4543-95FE-7F6837452306}" dt="2020-11-05T02:54:45.985" v="682" actId="26606"/>
          <ac:spMkLst>
            <pc:docMk/>
            <pc:sldMk cId="2557269805" sldId="265"/>
            <ac:spMk id="69" creationId="{166F75A4-C475-4941-8EE2-B80A06A2C1BB}"/>
          </ac:spMkLst>
        </pc:spChg>
        <pc:spChg chg="add del">
          <ac:chgData name="Sophia Ngo" userId="3187d371-ec84-4277-860a-4d18d6157eb1" providerId="ADAL" clId="{93A146BC-BFC9-4543-95FE-7F6837452306}" dt="2020-11-05T02:54:45.985" v="682" actId="26606"/>
          <ac:spMkLst>
            <pc:docMk/>
            <pc:sldMk cId="2557269805" sldId="265"/>
            <ac:spMk id="70" creationId="{A032553A-72E8-4B0D-8405-FF9771C9AF05}"/>
          </ac:spMkLst>
        </pc:spChg>
        <pc:spChg chg="add del">
          <ac:chgData name="Sophia Ngo" userId="3187d371-ec84-4277-860a-4d18d6157eb1" providerId="ADAL" clId="{93A146BC-BFC9-4543-95FE-7F6837452306}" dt="2020-11-05T02:54:45.985" v="682" actId="26606"/>
          <ac:spMkLst>
            <pc:docMk/>
            <pc:sldMk cId="2557269805" sldId="265"/>
            <ac:spMk id="71" creationId="{765800AC-C3B9-498E-87BC-29FAE4C76B21}"/>
          </ac:spMkLst>
        </pc:spChg>
        <pc:spChg chg="add del">
          <ac:chgData name="Sophia Ngo" userId="3187d371-ec84-4277-860a-4d18d6157eb1" providerId="ADAL" clId="{93A146BC-BFC9-4543-95FE-7F6837452306}" dt="2020-11-05T02:54:45.985" v="682" actId="26606"/>
          <ac:spMkLst>
            <pc:docMk/>
            <pc:sldMk cId="2557269805" sldId="265"/>
            <ac:spMk id="72" creationId="{1F9D6ACB-2FF4-49F9-978A-E0D5327FC635}"/>
          </ac:spMkLst>
        </pc:spChg>
        <pc:spChg chg="add del">
          <ac:chgData name="Sophia Ngo" userId="3187d371-ec84-4277-860a-4d18d6157eb1" providerId="ADAL" clId="{93A146BC-BFC9-4543-95FE-7F6837452306}" dt="2020-11-05T02:54:45.985" v="682" actId="26606"/>
          <ac:spMkLst>
            <pc:docMk/>
            <pc:sldMk cId="2557269805" sldId="265"/>
            <ac:spMk id="73" creationId="{142BFA2A-77A0-4F60-A32A-685681C84889}"/>
          </ac:spMkLst>
        </pc:spChg>
        <pc:grpChg chg="add del">
          <ac:chgData name="Sophia Ngo" userId="3187d371-ec84-4277-860a-4d18d6157eb1" providerId="ADAL" clId="{93A146BC-BFC9-4543-95FE-7F6837452306}" dt="2020-11-05T02:54:33.389" v="672" actId="26606"/>
          <ac:grpSpMkLst>
            <pc:docMk/>
            <pc:sldMk cId="2557269805" sldId="265"/>
            <ac:grpSpMk id="29" creationId="{C8C7BCF2-9254-495D-8120-F4C32A172F59}"/>
          </ac:grpSpMkLst>
        </pc:grpChg>
        <pc:grpChg chg="add del">
          <ac:chgData name="Sophia Ngo" userId="3187d371-ec84-4277-860a-4d18d6157eb1" providerId="ADAL" clId="{93A146BC-BFC9-4543-95FE-7F6837452306}" dt="2020-11-05T02:54:38.689" v="676" actId="26606"/>
          <ac:grpSpMkLst>
            <pc:docMk/>
            <pc:sldMk cId="2557269805" sldId="265"/>
            <ac:grpSpMk id="43" creationId="{C8C7BCF2-9254-495D-8120-F4C32A172F59}"/>
          </ac:grpSpMkLst>
        </pc:grpChg>
        <pc:cxnChg chg="add del">
          <ac:chgData name="Sophia Ngo" userId="3187d371-ec84-4277-860a-4d18d6157eb1" providerId="ADAL" clId="{93A146BC-BFC9-4543-95FE-7F6837452306}" dt="2020-11-05T02:54:31.503" v="668" actId="26606"/>
          <ac:cxnSpMkLst>
            <pc:docMk/>
            <pc:sldMk cId="2557269805" sldId="265"/>
            <ac:cxnSpMk id="8" creationId="{0B5F7E3B-C5F1-40E0-A491-558BAFBC1127}"/>
          </ac:cxnSpMkLst>
        </pc:cxnChg>
        <pc:cxnChg chg="add del">
          <ac:chgData name="Sophia Ngo" userId="3187d371-ec84-4277-860a-4d18d6157eb1" providerId="ADAL" clId="{93A146BC-BFC9-4543-95FE-7F6837452306}" dt="2020-11-05T02:54:32.628" v="670" actId="26606"/>
          <ac:cxnSpMkLst>
            <pc:docMk/>
            <pc:sldMk cId="2557269805" sldId="265"/>
            <ac:cxnSpMk id="12" creationId="{063B6EC6-D752-4EE7-908B-F8F19E8C7FEA}"/>
          </ac:cxnSpMkLst>
        </pc:cxnChg>
        <pc:cxnChg chg="add del">
          <ac:chgData name="Sophia Ngo" userId="3187d371-ec84-4277-860a-4d18d6157eb1" providerId="ADAL" clId="{93A146BC-BFC9-4543-95FE-7F6837452306}" dt="2020-11-05T02:54:32.628" v="670" actId="26606"/>
          <ac:cxnSpMkLst>
            <pc:docMk/>
            <pc:sldMk cId="2557269805" sldId="265"/>
            <ac:cxnSpMk id="14" creationId="{EFECD4E8-AD3E-4228-82A2-9461958EA94D}"/>
          </ac:cxnSpMkLst>
        </pc:cxnChg>
        <pc:cxnChg chg="add del">
          <ac:chgData name="Sophia Ngo" userId="3187d371-ec84-4277-860a-4d18d6157eb1" providerId="ADAL" clId="{93A146BC-BFC9-4543-95FE-7F6837452306}" dt="2020-11-05T02:54:37.626" v="674" actId="26606"/>
          <ac:cxnSpMkLst>
            <pc:docMk/>
            <pc:sldMk cId="2557269805" sldId="265"/>
            <ac:cxnSpMk id="39" creationId="{1A1FE6BB-DFB2-4080-9B5E-076EF5DDE67B}"/>
          </ac:cxnSpMkLst>
        </pc:cxnChg>
        <pc:cxnChg chg="add del">
          <ac:chgData name="Sophia Ngo" userId="3187d371-ec84-4277-860a-4d18d6157eb1" providerId="ADAL" clId="{93A146BC-BFC9-4543-95FE-7F6837452306}" dt="2020-11-05T02:54:40.530" v="678" actId="26606"/>
          <ac:cxnSpMkLst>
            <pc:docMk/>
            <pc:sldMk cId="2557269805" sldId="265"/>
            <ac:cxnSpMk id="53" creationId="{063B6EC6-D752-4EE7-908B-F8F19E8C7FEA}"/>
          </ac:cxnSpMkLst>
        </pc:cxnChg>
        <pc:cxnChg chg="add del">
          <ac:chgData name="Sophia Ngo" userId="3187d371-ec84-4277-860a-4d18d6157eb1" providerId="ADAL" clId="{93A146BC-BFC9-4543-95FE-7F6837452306}" dt="2020-11-05T02:54:40.530" v="678" actId="26606"/>
          <ac:cxnSpMkLst>
            <pc:docMk/>
            <pc:sldMk cId="2557269805" sldId="265"/>
            <ac:cxnSpMk id="54" creationId="{EFECD4E8-AD3E-4228-82A2-9461958EA94D}"/>
          </ac:cxnSpMkLst>
        </pc:cxnChg>
        <pc:cxnChg chg="add del">
          <ac:chgData name="Sophia Ngo" userId="3187d371-ec84-4277-860a-4d18d6157eb1" providerId="ADAL" clId="{93A146BC-BFC9-4543-95FE-7F6837452306}" dt="2020-11-05T02:54:44.616" v="680" actId="26606"/>
          <ac:cxnSpMkLst>
            <pc:docMk/>
            <pc:sldMk cId="2557269805" sldId="265"/>
            <ac:cxnSpMk id="62" creationId="{0B5F7E3B-C5F1-40E0-A491-558BAFBC1127}"/>
          </ac:cxnSpMkLst>
        </pc:cxnChg>
        <pc:cxnChg chg="add del">
          <ac:chgData name="Sophia Ngo" userId="3187d371-ec84-4277-860a-4d18d6157eb1" providerId="ADAL" clId="{93A146BC-BFC9-4543-95FE-7F6837452306}" dt="2020-11-05T02:54:45.985" v="682" actId="26606"/>
          <ac:cxnSpMkLst>
            <pc:docMk/>
            <pc:sldMk cId="2557269805" sldId="265"/>
            <ac:cxnSpMk id="66" creationId="{063B6EC6-D752-4EE7-908B-F8F19E8C7FEA}"/>
          </ac:cxnSpMkLst>
        </pc:cxnChg>
        <pc:cxnChg chg="add del">
          <ac:chgData name="Sophia Ngo" userId="3187d371-ec84-4277-860a-4d18d6157eb1" providerId="ADAL" clId="{93A146BC-BFC9-4543-95FE-7F6837452306}" dt="2020-11-05T02:54:45.985" v="682" actId="26606"/>
          <ac:cxnSpMkLst>
            <pc:docMk/>
            <pc:sldMk cId="2557269805" sldId="265"/>
            <ac:cxnSpMk id="67" creationId="{EFECD4E8-AD3E-4228-82A2-9461958EA94D}"/>
          </ac:cxnSpMkLst>
        </pc:cxnChg>
        <pc:cxnChg chg="add">
          <ac:chgData name="Sophia Ngo" userId="3187d371-ec84-4277-860a-4d18d6157eb1" providerId="ADAL" clId="{93A146BC-BFC9-4543-95FE-7F6837452306}" dt="2020-11-05T02:54:45.988" v="683" actId="26606"/>
          <ac:cxnSpMkLst>
            <pc:docMk/>
            <pc:sldMk cId="2557269805" sldId="265"/>
            <ac:cxnSpMk id="75" creationId="{0B5F7E3B-C5F1-40E0-A491-558BAFBC1127}"/>
          </ac:cxnSpMkLst>
        </pc:cxnChg>
      </pc:sldChg>
      <pc:sldChg chg="addSp delSp modSp add del">
        <pc:chgData name="Sophia Ngo" userId="3187d371-ec84-4277-860a-4d18d6157eb1" providerId="ADAL" clId="{93A146BC-BFC9-4543-95FE-7F6837452306}" dt="2020-11-05T02:59:12.521" v="730" actId="2696"/>
        <pc:sldMkLst>
          <pc:docMk/>
          <pc:sldMk cId="1236406473" sldId="266"/>
        </pc:sldMkLst>
        <pc:spChg chg="del">
          <ac:chgData name="Sophia Ngo" userId="3187d371-ec84-4277-860a-4d18d6157eb1" providerId="ADAL" clId="{93A146BC-BFC9-4543-95FE-7F6837452306}" dt="2020-11-05T02:56:27.758" v="686" actId="478"/>
          <ac:spMkLst>
            <pc:docMk/>
            <pc:sldMk cId="1236406473" sldId="266"/>
            <ac:spMk id="2" creationId="{3B7C5694-1280-415A-9C48-4105F65B8C9D}"/>
          </ac:spMkLst>
        </pc:spChg>
        <pc:spChg chg="add mod">
          <ac:chgData name="Sophia Ngo" userId="3187d371-ec84-4277-860a-4d18d6157eb1" providerId="ADAL" clId="{93A146BC-BFC9-4543-95FE-7F6837452306}" dt="2020-11-05T02:59:06.993" v="729" actId="1076"/>
          <ac:spMkLst>
            <pc:docMk/>
            <pc:sldMk cId="1236406473" sldId="266"/>
            <ac:spMk id="3" creationId="{E9BABB3B-EAF0-4A94-9377-118F193AC374}"/>
          </ac:spMkLst>
        </pc:spChg>
      </pc:sldChg>
      <pc:sldChg chg="add del">
        <pc:chgData name="Sophia Ngo" userId="3187d371-ec84-4277-860a-4d18d6157eb1" providerId="ADAL" clId="{93A146BC-BFC9-4543-95FE-7F6837452306}" dt="2020-11-05T03:05:33.942" v="808" actId="2696"/>
        <pc:sldMkLst>
          <pc:docMk/>
          <pc:sldMk cId="2922460233" sldId="266"/>
        </pc:sldMkLst>
      </pc:sldChg>
      <pc:sldChg chg="addSp delSp modSp add ord modNotesTx">
        <pc:chgData name="Sophia Ngo" userId="3187d371-ec84-4277-860a-4d18d6157eb1" providerId="ADAL" clId="{93A146BC-BFC9-4543-95FE-7F6837452306}" dt="2020-11-05T03:16:34.520" v="865" actId="207"/>
        <pc:sldMkLst>
          <pc:docMk/>
          <pc:sldMk cId="439534184" sldId="267"/>
        </pc:sldMkLst>
        <pc:spChg chg="del">
          <ac:chgData name="Sophia Ngo" userId="3187d371-ec84-4277-860a-4d18d6157eb1" providerId="ADAL" clId="{93A146BC-BFC9-4543-95FE-7F6837452306}" dt="2020-11-05T03:05:37.192" v="809" actId="478"/>
          <ac:spMkLst>
            <pc:docMk/>
            <pc:sldMk cId="439534184" sldId="267"/>
            <ac:spMk id="2" creationId="{4A239F48-48A8-4416-B7C6-5180E3C0E7B6}"/>
          </ac:spMkLst>
        </pc:spChg>
        <pc:spChg chg="add mod">
          <ac:chgData name="Sophia Ngo" userId="3187d371-ec84-4277-860a-4d18d6157eb1" providerId="ADAL" clId="{93A146BC-BFC9-4543-95FE-7F6837452306}" dt="2020-11-05T03:16:34.520" v="865" actId="207"/>
          <ac:spMkLst>
            <pc:docMk/>
            <pc:sldMk cId="439534184" sldId="267"/>
            <ac:spMk id="5" creationId="{E6B09C86-4ADA-4CEA-AB73-3E73A18B1F6B}"/>
          </ac:spMkLst>
        </pc:spChg>
        <pc:picChg chg="add del mod">
          <ac:chgData name="Sophia Ngo" userId="3187d371-ec84-4277-860a-4d18d6157eb1" providerId="ADAL" clId="{93A146BC-BFC9-4543-95FE-7F6837452306}" dt="2020-11-05T03:15:18.208" v="817" actId="478"/>
          <ac:picMkLst>
            <pc:docMk/>
            <pc:sldMk cId="439534184" sldId="267"/>
            <ac:picMk id="4" creationId="{2A506DF6-674F-45A2-B992-9D1018306805}"/>
          </ac:picMkLst>
        </pc:picChg>
      </pc:sldChg>
    </pc:docChg>
  </pc:docChgLst>
  <pc:docChgLst>
    <pc:chgData name="Soumya Kumaria" userId="S::soumya.kumaria1@ucalgary.ca::aa74a4c3-6dd2-42b6-8c57-62a9c77aad7b" providerId="AD" clId="Web-{D48FBBD5-67E3-4A4E-84CA-1467E5E318BB}"/>
    <pc:docChg chg="modSld">
      <pc:chgData name="Soumya Kumaria" userId="S::soumya.kumaria1@ucalgary.ca::aa74a4c3-6dd2-42b6-8c57-62a9c77aad7b" providerId="AD" clId="Web-{D48FBBD5-67E3-4A4E-84CA-1467E5E318BB}" dt="2020-11-05T21:17:20.951" v="13" actId="20577"/>
      <pc:docMkLst>
        <pc:docMk/>
      </pc:docMkLst>
      <pc:sldChg chg="modSp">
        <pc:chgData name="Soumya Kumaria" userId="S::soumya.kumaria1@ucalgary.ca::aa74a4c3-6dd2-42b6-8c57-62a9c77aad7b" providerId="AD" clId="Web-{D48FBBD5-67E3-4A4E-84CA-1467E5E318BB}" dt="2020-11-05T21:17:20.951" v="12" actId="20577"/>
        <pc:sldMkLst>
          <pc:docMk/>
          <pc:sldMk cId="2500751668" sldId="261"/>
        </pc:sldMkLst>
        <pc:spChg chg="mod">
          <ac:chgData name="Soumya Kumaria" userId="S::soumya.kumaria1@ucalgary.ca::aa74a4c3-6dd2-42b6-8c57-62a9c77aad7b" providerId="AD" clId="Web-{D48FBBD5-67E3-4A4E-84CA-1467E5E318BB}" dt="2020-11-05T21:17:20.951" v="12" actId="20577"/>
          <ac:spMkLst>
            <pc:docMk/>
            <pc:sldMk cId="2500751668" sldId="261"/>
            <ac:spMk id="3" creationId="{3FEB1394-3148-4694-A6C3-592C7E908EE0}"/>
          </ac:spMkLst>
        </pc:spChg>
      </pc:sldChg>
    </pc:docChg>
  </pc:docChgLst>
  <pc:docChgLst>
    <pc:chgData name="Soumya Kumaria" userId="S::soumya.kumaria1@ucalgary.ca::aa74a4c3-6dd2-42b6-8c57-62a9c77aad7b" providerId="AD" clId="Web-{A715B610-D616-4744-9A97-4AB9E2EB2023}"/>
    <pc:docChg chg="modSld">
      <pc:chgData name="Soumya Kumaria" userId="S::soumya.kumaria1@ucalgary.ca::aa74a4c3-6dd2-42b6-8c57-62a9c77aad7b" providerId="AD" clId="Web-{A715B610-D616-4744-9A97-4AB9E2EB2023}" dt="2020-11-05T02:04:41.587" v="179" actId="20577"/>
      <pc:docMkLst>
        <pc:docMk/>
      </pc:docMkLst>
      <pc:sldChg chg="modSp">
        <pc:chgData name="Soumya Kumaria" userId="S::soumya.kumaria1@ucalgary.ca::aa74a4c3-6dd2-42b6-8c57-62a9c77aad7b" providerId="AD" clId="Web-{A715B610-D616-4744-9A97-4AB9E2EB2023}" dt="2020-11-05T01:59:25.849" v="46" actId="20577"/>
        <pc:sldMkLst>
          <pc:docMk/>
          <pc:sldMk cId="1576622770" sldId="256"/>
        </pc:sldMkLst>
        <pc:spChg chg="mod">
          <ac:chgData name="Soumya Kumaria" userId="S::soumya.kumaria1@ucalgary.ca::aa74a4c3-6dd2-42b6-8c57-62a9c77aad7b" providerId="AD" clId="Web-{A715B610-D616-4744-9A97-4AB9E2EB2023}" dt="2020-11-05T01:59:25.849" v="46" actId="20577"/>
          <ac:spMkLst>
            <pc:docMk/>
            <pc:sldMk cId="1576622770" sldId="256"/>
            <ac:spMk id="3" creationId="{95A0A09D-043A-4FDF-BA88-3344BFC32E4C}"/>
          </ac:spMkLst>
        </pc:spChg>
      </pc:sldChg>
      <pc:sldChg chg="modSp">
        <pc:chgData name="Soumya Kumaria" userId="S::soumya.kumaria1@ucalgary.ca::aa74a4c3-6dd2-42b6-8c57-62a9c77aad7b" providerId="AD" clId="Web-{A715B610-D616-4744-9A97-4AB9E2EB2023}" dt="2020-11-05T02:04:41.587" v="178" actId="20577"/>
        <pc:sldMkLst>
          <pc:docMk/>
          <pc:sldMk cId="2500751668" sldId="261"/>
        </pc:sldMkLst>
        <pc:spChg chg="mod">
          <ac:chgData name="Soumya Kumaria" userId="S::soumya.kumaria1@ucalgary.ca::aa74a4c3-6dd2-42b6-8c57-62a9c77aad7b" providerId="AD" clId="Web-{A715B610-D616-4744-9A97-4AB9E2EB2023}" dt="2020-11-05T02:04:41.587" v="178" actId="20577"/>
          <ac:spMkLst>
            <pc:docMk/>
            <pc:sldMk cId="2500751668" sldId="261"/>
            <ac:spMk id="3" creationId="{3FEB1394-3148-4694-A6C3-592C7E908EE0}"/>
          </ac:spMkLst>
        </pc:spChg>
      </pc:sldChg>
    </pc:docChg>
  </pc:docChgLst>
  <pc:docChgLst>
    <pc:chgData name="Soumya Kumaria" userId="S::soumya.kumaria1@ucalgary.ca::aa74a4c3-6dd2-42b6-8c57-62a9c77aad7b" providerId="AD" clId="Web-{0D0447B6-0C36-4AAD-82A7-8F92ADF930B6}"/>
    <pc:docChg chg="modSld">
      <pc:chgData name="Soumya Kumaria" userId="S::soumya.kumaria1@ucalgary.ca::aa74a4c3-6dd2-42b6-8c57-62a9c77aad7b" providerId="AD" clId="Web-{0D0447B6-0C36-4AAD-82A7-8F92ADF930B6}" dt="2020-11-05T15:32:08.269" v="202" actId="20577"/>
      <pc:docMkLst>
        <pc:docMk/>
      </pc:docMkLst>
      <pc:sldChg chg="modSp">
        <pc:chgData name="Soumya Kumaria" userId="S::soumya.kumaria1@ucalgary.ca::aa74a4c3-6dd2-42b6-8c57-62a9c77aad7b" providerId="AD" clId="Web-{0D0447B6-0C36-4AAD-82A7-8F92ADF930B6}" dt="2020-11-05T15:32:08.269" v="201" actId="20577"/>
        <pc:sldMkLst>
          <pc:docMk/>
          <pc:sldMk cId="2500751668" sldId="261"/>
        </pc:sldMkLst>
        <pc:spChg chg="mod">
          <ac:chgData name="Soumya Kumaria" userId="S::soumya.kumaria1@ucalgary.ca::aa74a4c3-6dd2-42b6-8c57-62a9c77aad7b" providerId="AD" clId="Web-{0D0447B6-0C36-4AAD-82A7-8F92ADF930B6}" dt="2020-11-05T15:32:08.269" v="201" actId="20577"/>
          <ac:spMkLst>
            <pc:docMk/>
            <pc:sldMk cId="2500751668" sldId="261"/>
            <ac:spMk id="3" creationId="{3FEB1394-3148-4694-A6C3-592C7E908EE0}"/>
          </ac:spMkLst>
        </pc:spChg>
      </pc:sldChg>
      <pc:sldChg chg="modSp">
        <pc:chgData name="Soumya Kumaria" userId="S::soumya.kumaria1@ucalgary.ca::aa74a4c3-6dd2-42b6-8c57-62a9c77aad7b" providerId="AD" clId="Web-{0D0447B6-0C36-4AAD-82A7-8F92ADF930B6}" dt="2020-11-05T15:22:06.464" v="125" actId="20577"/>
        <pc:sldMkLst>
          <pc:docMk/>
          <pc:sldMk cId="3473011928" sldId="264"/>
        </pc:sldMkLst>
        <pc:spChg chg="mod">
          <ac:chgData name="Soumya Kumaria" userId="S::soumya.kumaria1@ucalgary.ca::aa74a4c3-6dd2-42b6-8c57-62a9c77aad7b" providerId="AD" clId="Web-{0D0447B6-0C36-4AAD-82A7-8F92ADF930B6}" dt="2020-11-05T15:22:06.464" v="125" actId="20577"/>
          <ac:spMkLst>
            <pc:docMk/>
            <pc:sldMk cId="3473011928" sldId="264"/>
            <ac:spMk id="119" creationId="{B8239C84-0E47-4AE7-A6D8-26C3DD25688E}"/>
          </ac:spMkLst>
        </pc:spChg>
      </pc:sldChg>
      <pc:sldChg chg="modSp">
        <pc:chgData name="Soumya Kumaria" userId="S::soumya.kumaria1@ucalgary.ca::aa74a4c3-6dd2-42b6-8c57-62a9c77aad7b" providerId="AD" clId="Web-{0D0447B6-0C36-4AAD-82A7-8F92ADF930B6}" dt="2020-11-05T15:22:45.777" v="128" actId="14100"/>
        <pc:sldMkLst>
          <pc:docMk/>
          <pc:sldMk cId="439534184" sldId="267"/>
        </pc:sldMkLst>
        <pc:picChg chg="mod">
          <ac:chgData name="Soumya Kumaria" userId="S::soumya.kumaria1@ucalgary.ca::aa74a4c3-6dd2-42b6-8c57-62a9c77aad7b" providerId="AD" clId="Web-{0D0447B6-0C36-4AAD-82A7-8F92ADF930B6}" dt="2020-11-05T15:22:45.777" v="128" actId="14100"/>
          <ac:picMkLst>
            <pc:docMk/>
            <pc:sldMk cId="439534184" sldId="267"/>
            <ac:picMk id="4" creationId="{2A506DF6-674F-45A2-B992-9D1018306805}"/>
          </ac:picMkLst>
        </pc:picChg>
      </pc:sldChg>
    </pc:docChg>
  </pc:docChgLst>
  <pc:docChgLst>
    <pc:chgData name="Soumya Kumaria" userId="S::soumya.kumaria1@ucalgary.ca::aa74a4c3-6dd2-42b6-8c57-62a9c77aad7b" providerId="AD" clId="Web-{9E75E016-5868-405A-829A-26FFEF213825}"/>
    <pc:docChg chg="modSld">
      <pc:chgData name="Soumya Kumaria" userId="S::soumya.kumaria1@ucalgary.ca::aa74a4c3-6dd2-42b6-8c57-62a9c77aad7b" providerId="AD" clId="Web-{9E75E016-5868-405A-829A-26FFEF213825}" dt="2020-11-05T02:14:28.701" v="33" actId="20577"/>
      <pc:docMkLst>
        <pc:docMk/>
      </pc:docMkLst>
      <pc:sldChg chg="modSp">
        <pc:chgData name="Soumya Kumaria" userId="S::soumya.kumaria1@ucalgary.ca::aa74a4c3-6dd2-42b6-8c57-62a9c77aad7b" providerId="AD" clId="Web-{9E75E016-5868-405A-829A-26FFEF213825}" dt="2020-11-05T02:14:28.701" v="32" actId="20577"/>
        <pc:sldMkLst>
          <pc:docMk/>
          <pc:sldMk cId="2500751668" sldId="261"/>
        </pc:sldMkLst>
        <pc:spChg chg="mod">
          <ac:chgData name="Soumya Kumaria" userId="S::soumya.kumaria1@ucalgary.ca::aa74a4c3-6dd2-42b6-8c57-62a9c77aad7b" providerId="AD" clId="Web-{9E75E016-5868-405A-829A-26FFEF213825}" dt="2020-11-05T02:14:28.701" v="32" actId="20577"/>
          <ac:spMkLst>
            <pc:docMk/>
            <pc:sldMk cId="2500751668" sldId="261"/>
            <ac:spMk id="3" creationId="{3FEB1394-3148-4694-A6C3-592C7E908EE0}"/>
          </ac:spMkLst>
        </pc:spChg>
      </pc:sldChg>
    </pc:docChg>
  </pc:docChgLst>
  <pc:docChgLst>
    <pc:chgData name="Jack Yang" userId="S::jack.yang1@ucalgary.ca::f683bca9-64ae-4764-80fc-3b40dd2c0f53" providerId="AD" clId="Web-{A40303FA-32F6-4EDE-8734-A91AC3589C99}"/>
    <pc:docChg chg="modSld">
      <pc:chgData name="Jack Yang" userId="S::jack.yang1@ucalgary.ca::f683bca9-64ae-4764-80fc-3b40dd2c0f53" providerId="AD" clId="Web-{A40303FA-32F6-4EDE-8734-A91AC3589C99}" dt="2020-10-30T21:40:18.946" v="9" actId="20577"/>
      <pc:docMkLst>
        <pc:docMk/>
      </pc:docMkLst>
      <pc:sldChg chg="modSp">
        <pc:chgData name="Jack Yang" userId="S::jack.yang1@ucalgary.ca::f683bca9-64ae-4764-80fc-3b40dd2c0f53" providerId="AD" clId="Web-{A40303FA-32F6-4EDE-8734-A91AC3589C99}" dt="2020-10-30T21:40:18.946" v="8" actId="20577"/>
        <pc:sldMkLst>
          <pc:docMk/>
          <pc:sldMk cId="1576622770" sldId="256"/>
        </pc:sldMkLst>
        <pc:spChg chg="mod">
          <ac:chgData name="Jack Yang" userId="S::jack.yang1@ucalgary.ca::f683bca9-64ae-4764-80fc-3b40dd2c0f53" providerId="AD" clId="Web-{A40303FA-32F6-4EDE-8734-A91AC3589C99}" dt="2020-10-30T21:40:18.946" v="8" actId="20577"/>
          <ac:spMkLst>
            <pc:docMk/>
            <pc:sldMk cId="1576622770" sldId="256"/>
            <ac:spMk id="3" creationId="{95A0A09D-043A-4FDF-BA88-3344BFC32E4C}"/>
          </ac:spMkLst>
        </pc:spChg>
      </pc:sldChg>
    </pc:docChg>
  </pc:docChgLst>
  <pc:docChgLst>
    <pc:chgData name="Jack Yang" userId="S::jack.yang1@ucalgary.ca::f683bca9-64ae-4764-80fc-3b40dd2c0f53" providerId="AD" clId="Web-{98466D27-696F-4916-83E9-FA1F19F61D4E}"/>
    <pc:docChg chg="modSld">
      <pc:chgData name="Jack Yang" userId="S::jack.yang1@ucalgary.ca::f683bca9-64ae-4764-80fc-3b40dd2c0f53" providerId="AD" clId="Web-{98466D27-696F-4916-83E9-FA1F19F61D4E}" dt="2020-11-04T21:51:59.437" v="190" actId="1076"/>
      <pc:docMkLst>
        <pc:docMk/>
      </pc:docMkLst>
      <pc:sldChg chg="addSp modSp">
        <pc:chgData name="Jack Yang" userId="S::jack.yang1@ucalgary.ca::f683bca9-64ae-4764-80fc-3b40dd2c0f53" providerId="AD" clId="Web-{98466D27-696F-4916-83E9-FA1F19F61D4E}" dt="2020-11-04T21:51:59.437" v="190" actId="1076"/>
        <pc:sldMkLst>
          <pc:docMk/>
          <pc:sldMk cId="2554569703" sldId="262"/>
        </pc:sldMkLst>
        <pc:spChg chg="add mod">
          <ac:chgData name="Jack Yang" userId="S::jack.yang1@ucalgary.ca::f683bca9-64ae-4764-80fc-3b40dd2c0f53" providerId="AD" clId="Web-{98466D27-696F-4916-83E9-FA1F19F61D4E}" dt="2020-11-04T21:51:59.437" v="190" actId="1076"/>
          <ac:spMkLst>
            <pc:docMk/>
            <pc:sldMk cId="2554569703" sldId="262"/>
            <ac:spMk id="4" creationId="{DEF9C796-6CF0-45A5-9E40-62E99B99C711}"/>
          </ac:spMkLst>
        </pc:spChg>
        <pc:picChg chg="add mod">
          <ac:chgData name="Jack Yang" userId="S::jack.yang1@ucalgary.ca::f683bca9-64ae-4764-80fc-3b40dd2c0f53" providerId="AD" clId="Web-{98466D27-696F-4916-83E9-FA1F19F61D4E}" dt="2020-11-04T21:46:15.919" v="0"/>
          <ac:picMkLst>
            <pc:docMk/>
            <pc:sldMk cId="2554569703" sldId="262"/>
            <ac:picMk id="3" creationId="{51906DED-5077-4B92-9EC5-0389F192CF67}"/>
          </ac:picMkLst>
        </pc:picChg>
      </pc:sldChg>
      <pc:sldChg chg="addSp modSp">
        <pc:chgData name="Jack Yang" userId="S::jack.yang1@ucalgary.ca::f683bca9-64ae-4764-80fc-3b40dd2c0f53" providerId="AD" clId="Web-{98466D27-696F-4916-83E9-FA1F19F61D4E}" dt="2020-11-04T21:48:51.529" v="23" actId="20577"/>
        <pc:sldMkLst>
          <pc:docMk/>
          <pc:sldMk cId="1079487898" sldId="263"/>
        </pc:sldMkLst>
        <pc:spChg chg="add mod">
          <ac:chgData name="Jack Yang" userId="S::jack.yang1@ucalgary.ca::f683bca9-64ae-4764-80fc-3b40dd2c0f53" providerId="AD" clId="Web-{98466D27-696F-4916-83E9-FA1F19F61D4E}" dt="2020-11-04T21:48:51.529" v="23" actId="20577"/>
          <ac:spMkLst>
            <pc:docMk/>
            <pc:sldMk cId="1079487898" sldId="263"/>
            <ac:spMk id="3" creationId="{970C5EC8-275F-4314-9880-983EE80B00C8}"/>
          </ac:spMkLst>
        </pc:spChg>
      </pc:sldChg>
      <pc:sldChg chg="addSp delSp modSp mod setBg">
        <pc:chgData name="Jack Yang" userId="S::jack.yang1@ucalgary.ca::f683bca9-64ae-4764-80fc-3b40dd2c0f53" providerId="AD" clId="Web-{98466D27-696F-4916-83E9-FA1F19F61D4E}" dt="2020-11-04T21:51:20.280" v="178" actId="14100"/>
        <pc:sldMkLst>
          <pc:docMk/>
          <pc:sldMk cId="3473011928" sldId="264"/>
        </pc:sldMkLst>
        <pc:spChg chg="mod">
          <ac:chgData name="Jack Yang" userId="S::jack.yang1@ucalgary.ca::f683bca9-64ae-4764-80fc-3b40dd2c0f53" providerId="AD" clId="Web-{98466D27-696F-4916-83E9-FA1F19F61D4E}" dt="2020-11-04T21:50:54.999" v="172"/>
          <ac:spMkLst>
            <pc:docMk/>
            <pc:sldMk cId="3473011928" sldId="264"/>
            <ac:spMk id="2" creationId="{D1E1C200-1BA1-47B8-82E4-F426B7713EB5}"/>
          </ac:spMkLst>
        </pc:spChg>
        <pc:spChg chg="mod">
          <ac:chgData name="Jack Yang" userId="S::jack.yang1@ucalgary.ca::f683bca9-64ae-4764-80fc-3b40dd2c0f53" providerId="AD" clId="Web-{98466D27-696F-4916-83E9-FA1F19F61D4E}" dt="2020-11-04T21:50:54.999" v="172"/>
          <ac:spMkLst>
            <pc:docMk/>
            <pc:sldMk cId="3473011928" sldId="264"/>
            <ac:spMk id="3" creationId="{6995A405-349E-4B6B-9E8B-6B7CAC5804C1}"/>
          </ac:spMkLst>
        </pc:spChg>
        <pc:spChg chg="add del">
          <ac:chgData name="Jack Yang" userId="S::jack.yang1@ucalgary.ca::f683bca9-64ae-4764-80fc-3b40dd2c0f53" providerId="AD" clId="Web-{98466D27-696F-4916-83E9-FA1F19F61D4E}" dt="2020-11-04T21:50:54.999" v="172"/>
          <ac:spMkLst>
            <pc:docMk/>
            <pc:sldMk cId="3473011928" sldId="264"/>
            <ac:spMk id="21" creationId="{D94A7024-D948-494D-8920-BBA2DA07D15B}"/>
          </ac:spMkLst>
        </pc:spChg>
        <pc:grpChg chg="add del">
          <ac:chgData name="Jack Yang" userId="S::jack.yang1@ucalgary.ca::f683bca9-64ae-4764-80fc-3b40dd2c0f53" providerId="AD" clId="Web-{98466D27-696F-4916-83E9-FA1F19F61D4E}" dt="2020-11-04T21:50:54.999" v="172"/>
          <ac:grpSpMkLst>
            <pc:docMk/>
            <pc:sldMk cId="3473011928" sldId="264"/>
            <ac:grpSpMk id="9" creationId="{D5FD13B3-3F58-4777-997E-5447AA079DEB}"/>
          </ac:grpSpMkLst>
        </pc:grpChg>
        <pc:picChg chg="add mod">
          <ac:chgData name="Jack Yang" userId="S::jack.yang1@ucalgary.ca::f683bca9-64ae-4764-80fc-3b40dd2c0f53" providerId="AD" clId="Web-{98466D27-696F-4916-83E9-FA1F19F61D4E}" dt="2020-11-04T21:51:20.280" v="178" actId="14100"/>
          <ac:picMkLst>
            <pc:docMk/>
            <pc:sldMk cId="3473011928" sldId="264"/>
            <ac:picMk id="4" creationId="{4F10F198-6623-4D5F-A97D-82BCF8FC9B00}"/>
          </ac:picMkLst>
        </pc:picChg>
        <pc:picChg chg="add del">
          <ac:chgData name="Jack Yang" userId="S::jack.yang1@ucalgary.ca::f683bca9-64ae-4764-80fc-3b40dd2c0f53" providerId="AD" clId="Web-{98466D27-696F-4916-83E9-FA1F19F61D4E}" dt="2020-11-04T21:50:54.999" v="172"/>
          <ac:picMkLst>
            <pc:docMk/>
            <pc:sldMk cId="3473011928" sldId="264"/>
            <ac:picMk id="5" creationId="{45401327-7651-465C-A318-2EAEBBACF4F2}"/>
          </ac:picMkLst>
        </pc:picChg>
      </pc:sldChg>
    </pc:docChg>
  </pc:docChgLst>
  <pc:docChgLst>
    <pc:chgData name="Soumya Kumaria" userId="aa74a4c3-6dd2-42b6-8c57-62a9c77aad7b" providerId="ADAL" clId="{D0688C96-C350-4565-9B3F-D8411669A399}"/>
    <pc:docChg chg="custSel modSld">
      <pc:chgData name="Soumya Kumaria" userId="aa74a4c3-6dd2-42b6-8c57-62a9c77aad7b" providerId="ADAL" clId="{D0688C96-C350-4565-9B3F-D8411669A399}" dt="2020-11-06T02:07:39.607" v="357" actId="1076"/>
      <pc:docMkLst>
        <pc:docMk/>
      </pc:docMkLst>
      <pc:sldChg chg="addSp delSp modSp modTransition delAnim modAnim modNotesTx">
        <pc:chgData name="Soumya Kumaria" userId="aa74a4c3-6dd2-42b6-8c57-62a9c77aad7b" providerId="ADAL" clId="{D0688C96-C350-4565-9B3F-D8411669A399}" dt="2020-11-06T02:07:08.014" v="355"/>
        <pc:sldMkLst>
          <pc:docMk/>
          <pc:sldMk cId="1079487898" sldId="263"/>
        </pc:sldMkLst>
        <pc:picChg chg="add del mod">
          <ac:chgData name="Soumya Kumaria" userId="aa74a4c3-6dd2-42b6-8c57-62a9c77aad7b" providerId="ADAL" clId="{D0688C96-C350-4565-9B3F-D8411669A399}" dt="2020-11-06T00:05:26.303" v="1"/>
          <ac:picMkLst>
            <pc:docMk/>
            <pc:sldMk cId="1079487898" sldId="263"/>
            <ac:picMk id="3" creationId="{CBD83B1C-CE01-41C5-A750-CD181B836B70}"/>
          </ac:picMkLst>
        </pc:picChg>
        <pc:picChg chg="add del mod">
          <ac:chgData name="Soumya Kumaria" userId="aa74a4c3-6dd2-42b6-8c57-62a9c77aad7b" providerId="ADAL" clId="{D0688C96-C350-4565-9B3F-D8411669A399}" dt="2020-11-06T00:06:54.069" v="3"/>
          <ac:picMkLst>
            <pc:docMk/>
            <pc:sldMk cId="1079487898" sldId="263"/>
            <ac:picMk id="4" creationId="{2BF3DC19-04FA-4025-BA2E-E6A63922FE49}"/>
          </ac:picMkLst>
        </pc:picChg>
        <pc:picChg chg="add del mod">
          <ac:chgData name="Soumya Kumaria" userId="aa74a4c3-6dd2-42b6-8c57-62a9c77aad7b" providerId="ADAL" clId="{D0688C96-C350-4565-9B3F-D8411669A399}" dt="2020-11-06T00:10:53.955" v="5"/>
          <ac:picMkLst>
            <pc:docMk/>
            <pc:sldMk cId="1079487898" sldId="263"/>
            <ac:picMk id="5" creationId="{8CB2B478-96DD-4922-9FE5-7F1A5DA6EE29}"/>
          </ac:picMkLst>
        </pc:picChg>
        <pc:picChg chg="add del mod">
          <ac:chgData name="Soumya Kumaria" userId="aa74a4c3-6dd2-42b6-8c57-62a9c77aad7b" providerId="ADAL" clId="{D0688C96-C350-4565-9B3F-D8411669A399}" dt="2020-11-06T00:11:07.745" v="7"/>
          <ac:picMkLst>
            <pc:docMk/>
            <pc:sldMk cId="1079487898" sldId="263"/>
            <ac:picMk id="6" creationId="{EB39DF8F-413F-4D68-A69D-DD57EC05C2F1}"/>
          </ac:picMkLst>
        </pc:picChg>
        <pc:picChg chg="add del mod">
          <ac:chgData name="Soumya Kumaria" userId="aa74a4c3-6dd2-42b6-8c57-62a9c77aad7b" providerId="ADAL" clId="{D0688C96-C350-4565-9B3F-D8411669A399}" dt="2020-11-06T00:12:00.226" v="9"/>
          <ac:picMkLst>
            <pc:docMk/>
            <pc:sldMk cId="1079487898" sldId="263"/>
            <ac:picMk id="7" creationId="{7080CB5F-DFC9-4EA8-8BCA-32AE0B4CDC90}"/>
          </ac:picMkLst>
        </pc:picChg>
        <pc:picChg chg="add del mod">
          <ac:chgData name="Soumya Kumaria" userId="aa74a4c3-6dd2-42b6-8c57-62a9c77aad7b" providerId="ADAL" clId="{D0688C96-C350-4565-9B3F-D8411669A399}" dt="2020-11-06T00:14:00.512" v="11"/>
          <ac:picMkLst>
            <pc:docMk/>
            <pc:sldMk cId="1079487898" sldId="263"/>
            <ac:picMk id="10" creationId="{1929A8CB-B730-4787-9172-9193ECA543E4}"/>
          </ac:picMkLst>
        </pc:picChg>
        <pc:picChg chg="add del mod">
          <ac:chgData name="Soumya Kumaria" userId="aa74a4c3-6dd2-42b6-8c57-62a9c77aad7b" providerId="ADAL" clId="{D0688C96-C350-4565-9B3F-D8411669A399}" dt="2020-11-06T00:15:18.167" v="13"/>
          <ac:picMkLst>
            <pc:docMk/>
            <pc:sldMk cId="1079487898" sldId="263"/>
            <ac:picMk id="11" creationId="{B6022AA5-91D2-489A-AAFF-4C5009AE7FE3}"/>
          </ac:picMkLst>
        </pc:picChg>
        <pc:picChg chg="add del mod">
          <ac:chgData name="Soumya Kumaria" userId="aa74a4c3-6dd2-42b6-8c57-62a9c77aad7b" providerId="ADAL" clId="{D0688C96-C350-4565-9B3F-D8411669A399}" dt="2020-11-06T00:17:57.130" v="15"/>
          <ac:picMkLst>
            <pc:docMk/>
            <pc:sldMk cId="1079487898" sldId="263"/>
            <ac:picMk id="12" creationId="{598405E6-4EC2-4E91-86E1-7D60301FBA55}"/>
          </ac:picMkLst>
        </pc:picChg>
        <pc:picChg chg="add del mod">
          <ac:chgData name="Soumya Kumaria" userId="aa74a4c3-6dd2-42b6-8c57-62a9c77aad7b" providerId="ADAL" clId="{D0688C96-C350-4565-9B3F-D8411669A399}" dt="2020-11-06T00:28:15.839" v="21"/>
          <ac:picMkLst>
            <pc:docMk/>
            <pc:sldMk cId="1079487898" sldId="263"/>
            <ac:picMk id="13" creationId="{D685E26A-053B-4549-BED3-66513163B9E8}"/>
          </ac:picMkLst>
        </pc:picChg>
        <pc:picChg chg="add del mod">
          <ac:chgData name="Soumya Kumaria" userId="aa74a4c3-6dd2-42b6-8c57-62a9c77aad7b" providerId="ADAL" clId="{D0688C96-C350-4565-9B3F-D8411669A399}" dt="2020-11-06T02:02:14.711" v="352" actId="478"/>
          <ac:picMkLst>
            <pc:docMk/>
            <pc:sldMk cId="1079487898" sldId="263"/>
            <ac:picMk id="14" creationId="{32D771A4-7F80-4926-97C9-ABDC106543A1}"/>
          </ac:picMkLst>
        </pc:picChg>
        <pc:picChg chg="add mod">
          <ac:chgData name="Soumya Kumaria" userId="aa74a4c3-6dd2-42b6-8c57-62a9c77aad7b" providerId="ADAL" clId="{D0688C96-C350-4565-9B3F-D8411669A399}" dt="2020-11-06T02:07:00.006" v="354" actId="1076"/>
          <ac:picMkLst>
            <pc:docMk/>
            <pc:sldMk cId="1079487898" sldId="263"/>
            <ac:picMk id="25" creationId="{1D9CE667-31D8-47FA-B974-68A8D9B5BC2D}"/>
          </ac:picMkLst>
        </pc:picChg>
      </pc:sldChg>
      <pc:sldChg chg="addSp modSp modAnim modNotesTx">
        <pc:chgData name="Soumya Kumaria" userId="aa74a4c3-6dd2-42b6-8c57-62a9c77aad7b" providerId="ADAL" clId="{D0688C96-C350-4565-9B3F-D8411669A399}" dt="2020-11-06T02:07:39.607" v="357" actId="1076"/>
        <pc:sldMkLst>
          <pc:docMk/>
          <pc:sldMk cId="3473011928" sldId="264"/>
        </pc:sldMkLst>
        <pc:picChg chg="add mod">
          <ac:chgData name="Soumya Kumaria" userId="aa74a4c3-6dd2-42b6-8c57-62a9c77aad7b" providerId="ADAL" clId="{D0688C96-C350-4565-9B3F-D8411669A399}" dt="2020-11-06T02:07:39.607" v="357" actId="1076"/>
          <ac:picMkLst>
            <pc:docMk/>
            <pc:sldMk cId="3473011928" sldId="264"/>
            <ac:picMk id="5" creationId="{BD9D653E-652C-4C7E-AE2E-BACA7CEE0A12}"/>
          </ac:picMkLst>
        </pc:picChg>
      </pc:sldChg>
    </pc:docChg>
  </pc:docChgLst>
  <pc:docChgLst>
    <pc:chgData name="Sophia Ngo" userId="S::sophia.ngo1@ucalgary.ca::3187d371-ec84-4277-860a-4d18d6157eb1" providerId="AD" clId="Web-{3B0CA6EE-496F-4701-BF77-388A77EC01AB}"/>
    <pc:docChg chg="modSld">
      <pc:chgData name="Sophia Ngo" userId="S::sophia.ngo1@ucalgary.ca::3187d371-ec84-4277-860a-4d18d6157eb1" providerId="AD" clId="Web-{3B0CA6EE-496F-4701-BF77-388A77EC01AB}" dt="2020-10-30T21:40:47.074" v="16" actId="20577"/>
      <pc:docMkLst>
        <pc:docMk/>
      </pc:docMkLst>
      <pc:sldChg chg="modSp">
        <pc:chgData name="Sophia Ngo" userId="S::sophia.ngo1@ucalgary.ca::3187d371-ec84-4277-860a-4d18d6157eb1" providerId="AD" clId="Web-{3B0CA6EE-496F-4701-BF77-388A77EC01AB}" dt="2020-10-30T21:40:47.074" v="15" actId="20577"/>
        <pc:sldMkLst>
          <pc:docMk/>
          <pc:sldMk cId="1576622770" sldId="256"/>
        </pc:sldMkLst>
        <pc:spChg chg="mod">
          <ac:chgData name="Sophia Ngo" userId="S::sophia.ngo1@ucalgary.ca::3187d371-ec84-4277-860a-4d18d6157eb1" providerId="AD" clId="Web-{3B0CA6EE-496F-4701-BF77-388A77EC01AB}" dt="2020-10-30T21:40:47.074" v="15" actId="20577"/>
          <ac:spMkLst>
            <pc:docMk/>
            <pc:sldMk cId="1576622770" sldId="256"/>
            <ac:spMk id="3" creationId="{95A0A09D-043A-4FDF-BA88-3344BFC32E4C}"/>
          </ac:spMkLst>
        </pc:spChg>
      </pc:sldChg>
    </pc:docChg>
  </pc:docChgLst>
  <pc:docChgLst>
    <pc:chgData name="Soumya Kumaria" userId="S::soumya.kumaria1@ucalgary.ca::aa74a4c3-6dd2-42b6-8c57-62a9c77aad7b" providerId="AD" clId="Web-{77A78A0F-D8F9-4A9A-9AE2-4E8033D3C2FE}"/>
    <pc:docChg chg="modSld">
      <pc:chgData name="Soumya Kumaria" userId="S::soumya.kumaria1@ucalgary.ca::aa74a4c3-6dd2-42b6-8c57-62a9c77aad7b" providerId="AD" clId="Web-{77A78A0F-D8F9-4A9A-9AE2-4E8033D3C2FE}" dt="2020-11-05T02:38:07.328" v="3" actId="20577"/>
      <pc:docMkLst>
        <pc:docMk/>
      </pc:docMkLst>
      <pc:sldChg chg="modSp">
        <pc:chgData name="Soumya Kumaria" userId="S::soumya.kumaria1@ucalgary.ca::aa74a4c3-6dd2-42b6-8c57-62a9c77aad7b" providerId="AD" clId="Web-{77A78A0F-D8F9-4A9A-9AE2-4E8033D3C2FE}" dt="2020-11-05T02:38:07.328" v="2" actId="20577"/>
        <pc:sldMkLst>
          <pc:docMk/>
          <pc:sldMk cId="2557269805" sldId="265"/>
        </pc:sldMkLst>
        <pc:spChg chg="mod">
          <ac:chgData name="Soumya Kumaria" userId="S::soumya.kumaria1@ucalgary.ca::aa74a4c3-6dd2-42b6-8c57-62a9c77aad7b" providerId="AD" clId="Web-{77A78A0F-D8F9-4A9A-9AE2-4E8033D3C2FE}" dt="2020-11-05T02:38:07.328" v="2" actId="20577"/>
          <ac:spMkLst>
            <pc:docMk/>
            <pc:sldMk cId="2557269805" sldId="265"/>
            <ac:spMk id="3" creationId="{CBE76E43-2178-459B-A0BC-FDE84C3329F3}"/>
          </ac:spMkLst>
        </pc:spChg>
      </pc:sldChg>
    </pc:docChg>
  </pc:docChgLst>
  <pc:docChgLst>
    <pc:chgData name="Soumya Kumaria" userId="S::soumya.kumaria1@ucalgary.ca::aa74a4c3-6dd2-42b6-8c57-62a9c77aad7b" providerId="AD" clId="Web-{7BD8F6E1-489D-41B0-9DE5-3682A625BFC6}"/>
    <pc:docChg chg="modSld">
      <pc:chgData name="Soumya Kumaria" userId="S::soumya.kumaria1@ucalgary.ca::aa74a4c3-6dd2-42b6-8c57-62a9c77aad7b" providerId="AD" clId="Web-{7BD8F6E1-489D-41B0-9DE5-3682A625BFC6}" dt="2020-11-05T02:28:50" v="117" actId="20577"/>
      <pc:docMkLst>
        <pc:docMk/>
      </pc:docMkLst>
      <pc:sldChg chg="modSp">
        <pc:chgData name="Soumya Kumaria" userId="S::soumya.kumaria1@ucalgary.ca::aa74a4c3-6dd2-42b6-8c57-62a9c77aad7b" providerId="AD" clId="Web-{7BD8F6E1-489D-41B0-9DE5-3682A625BFC6}" dt="2020-11-05T02:28:50" v="116" actId="20577"/>
        <pc:sldMkLst>
          <pc:docMk/>
          <pc:sldMk cId="2500751668" sldId="261"/>
        </pc:sldMkLst>
        <pc:spChg chg="mod">
          <ac:chgData name="Soumya Kumaria" userId="S::soumya.kumaria1@ucalgary.ca::aa74a4c3-6dd2-42b6-8c57-62a9c77aad7b" providerId="AD" clId="Web-{7BD8F6E1-489D-41B0-9DE5-3682A625BFC6}" dt="2020-11-05T02:28:50" v="116" actId="20577"/>
          <ac:spMkLst>
            <pc:docMk/>
            <pc:sldMk cId="2500751668" sldId="261"/>
            <ac:spMk id="3" creationId="{3FEB1394-3148-4694-A6C3-592C7E908EE0}"/>
          </ac:spMkLst>
        </pc:spChg>
      </pc:sldChg>
    </pc:docChg>
  </pc:docChgLst>
  <pc:docChgLst>
    <pc:chgData name="Soumya Kumaria" userId="S::soumya.kumaria1@ucalgary.ca::aa74a4c3-6dd2-42b6-8c57-62a9c77aad7b" providerId="AD" clId="Web-{3EEE7239-2974-4C88-9146-C00DC9627354}"/>
    <pc:docChg chg="addSld delSld modSld">
      <pc:chgData name="Soumya Kumaria" userId="S::soumya.kumaria1@ucalgary.ca::aa74a4c3-6dd2-42b6-8c57-62a9c77aad7b" providerId="AD" clId="Web-{3EEE7239-2974-4C88-9146-C00DC9627354}" dt="2020-11-05T01:55:18.631" v="766" actId="20577"/>
      <pc:docMkLst>
        <pc:docMk/>
      </pc:docMkLst>
      <pc:sldChg chg="modSp">
        <pc:chgData name="Soumya Kumaria" userId="S::soumya.kumaria1@ucalgary.ca::aa74a4c3-6dd2-42b6-8c57-62a9c77aad7b" providerId="AD" clId="Web-{3EEE7239-2974-4C88-9146-C00DC9627354}" dt="2020-11-05T01:45:25.427" v="58" actId="20577"/>
        <pc:sldMkLst>
          <pc:docMk/>
          <pc:sldMk cId="2500751668" sldId="261"/>
        </pc:sldMkLst>
        <pc:spChg chg="mod">
          <ac:chgData name="Soumya Kumaria" userId="S::soumya.kumaria1@ucalgary.ca::aa74a4c3-6dd2-42b6-8c57-62a9c77aad7b" providerId="AD" clId="Web-{3EEE7239-2974-4C88-9146-C00DC9627354}" dt="2020-11-05T01:45:25.427" v="58" actId="20577"/>
          <ac:spMkLst>
            <pc:docMk/>
            <pc:sldMk cId="2500751668" sldId="261"/>
            <ac:spMk id="3" creationId="{3FEB1394-3148-4694-A6C3-592C7E908EE0}"/>
          </ac:spMkLst>
        </pc:spChg>
      </pc:sldChg>
      <pc:sldChg chg="modSp">
        <pc:chgData name="Soumya Kumaria" userId="S::soumya.kumaria1@ucalgary.ca::aa74a4c3-6dd2-42b6-8c57-62a9c77aad7b" providerId="AD" clId="Web-{3EEE7239-2974-4C88-9146-C00DC9627354}" dt="2020-11-05T01:55:18.631" v="765" actId="20577"/>
        <pc:sldMkLst>
          <pc:docMk/>
          <pc:sldMk cId="3473011928" sldId="264"/>
        </pc:sldMkLst>
        <pc:spChg chg="mod">
          <ac:chgData name="Soumya Kumaria" userId="S::soumya.kumaria1@ucalgary.ca::aa74a4c3-6dd2-42b6-8c57-62a9c77aad7b" providerId="AD" clId="Web-{3EEE7239-2974-4C88-9146-C00DC9627354}" dt="2020-11-05T01:55:18.631" v="765" actId="20577"/>
          <ac:spMkLst>
            <pc:docMk/>
            <pc:sldMk cId="3473011928" sldId="264"/>
            <ac:spMk id="3" creationId="{6995A405-349E-4B6B-9E8B-6B7CAC5804C1}"/>
          </ac:spMkLst>
        </pc:spChg>
      </pc:sldChg>
      <pc:sldChg chg="modSp new del">
        <pc:chgData name="Soumya Kumaria" userId="S::soumya.kumaria1@ucalgary.ca::aa74a4c3-6dd2-42b6-8c57-62a9c77aad7b" providerId="AD" clId="Web-{3EEE7239-2974-4C88-9146-C00DC9627354}" dt="2020-11-05T01:52:08.475" v="330"/>
        <pc:sldMkLst>
          <pc:docMk/>
          <pc:sldMk cId="2692341267" sldId="265"/>
        </pc:sldMkLst>
        <pc:spChg chg="mod">
          <ac:chgData name="Soumya Kumaria" userId="S::soumya.kumaria1@ucalgary.ca::aa74a4c3-6dd2-42b6-8c57-62a9c77aad7b" providerId="AD" clId="Web-{3EEE7239-2974-4C88-9146-C00DC9627354}" dt="2020-11-05T01:51:16.815" v="328" actId="20577"/>
          <ac:spMkLst>
            <pc:docMk/>
            <pc:sldMk cId="2692341267" sldId="265"/>
            <ac:spMk id="2" creationId="{9918BFA4-05B3-4693-AD08-8B67B0178AFC}"/>
          </ac:spMkLst>
        </pc:spChg>
      </pc:sldChg>
    </pc:docChg>
  </pc:docChgLst>
  <pc:docChgLst>
    <pc:chgData name="Soumya Kumaria" userId="S::soumya.kumaria1@ucalgary.ca::aa74a4c3-6dd2-42b6-8c57-62a9c77aad7b" providerId="AD" clId="Web-{854C208E-DDBD-4C39-A0F0-0B18CA095E26}"/>
    <pc:docChg chg="modSld">
      <pc:chgData name="Soumya Kumaria" userId="S::soumya.kumaria1@ucalgary.ca::aa74a4c3-6dd2-42b6-8c57-62a9c77aad7b" providerId="AD" clId="Web-{854C208E-DDBD-4C39-A0F0-0B18CA095E26}" dt="2020-11-05T01:02:52.491" v="17"/>
      <pc:docMkLst>
        <pc:docMk/>
      </pc:docMkLst>
      <pc:sldChg chg="addSp delSp modSp">
        <pc:chgData name="Soumya Kumaria" userId="S::soumya.kumaria1@ucalgary.ca::aa74a4c3-6dd2-42b6-8c57-62a9c77aad7b" providerId="AD" clId="Web-{854C208E-DDBD-4C39-A0F0-0B18CA095E26}" dt="2020-11-05T01:02:52.491" v="17"/>
        <pc:sldMkLst>
          <pc:docMk/>
          <pc:sldMk cId="1576622770" sldId="256"/>
        </pc:sldMkLst>
        <pc:spChg chg="add del mod">
          <ac:chgData name="Soumya Kumaria" userId="S::soumya.kumaria1@ucalgary.ca::aa74a4c3-6dd2-42b6-8c57-62a9c77aad7b" providerId="AD" clId="Web-{854C208E-DDBD-4C39-A0F0-0B18CA095E26}" dt="2020-11-05T01:00:48.006" v="4"/>
          <ac:spMkLst>
            <pc:docMk/>
            <pc:sldMk cId="1576622770" sldId="256"/>
            <ac:spMk id="7" creationId="{6BA0162E-92A7-46D6-B594-1124194D8D74}"/>
          </ac:spMkLst>
        </pc:spChg>
        <pc:spChg chg="add mod">
          <ac:chgData name="Soumya Kumaria" userId="S::soumya.kumaria1@ucalgary.ca::aa74a4c3-6dd2-42b6-8c57-62a9c77aad7b" providerId="AD" clId="Web-{854C208E-DDBD-4C39-A0F0-0B18CA095E26}" dt="2020-11-05T01:02:25.506" v="10"/>
          <ac:spMkLst>
            <pc:docMk/>
            <pc:sldMk cId="1576622770" sldId="256"/>
            <ac:spMk id="11" creationId="{74D11148-BCB5-4768-82DE-C1591210C438}"/>
          </ac:spMkLst>
        </pc:spChg>
        <pc:graphicFrameChg chg="add del mod">
          <ac:chgData name="Soumya Kumaria" userId="S::soumya.kumaria1@ucalgary.ca::aa74a4c3-6dd2-42b6-8c57-62a9c77aad7b" providerId="AD" clId="Web-{854C208E-DDBD-4C39-A0F0-0B18CA095E26}" dt="2020-11-05T01:00:48.006" v="5"/>
          <ac:graphicFrameMkLst>
            <pc:docMk/>
            <pc:sldMk cId="1576622770" sldId="256"/>
            <ac:graphicFrameMk id="6" creationId="{5AD0AD88-B66A-44DF-B47A-DFDA8C890BF9}"/>
          </ac:graphicFrameMkLst>
        </pc:graphicFrameChg>
        <pc:graphicFrameChg chg="add del mod modGraphic">
          <ac:chgData name="Soumya Kumaria" userId="S::soumya.kumaria1@ucalgary.ca::aa74a4c3-6dd2-42b6-8c57-62a9c77aad7b" providerId="AD" clId="Web-{854C208E-DDBD-4C39-A0F0-0B18CA095E26}" dt="2020-11-05T01:02:52.491" v="17"/>
          <ac:graphicFrameMkLst>
            <pc:docMk/>
            <pc:sldMk cId="1576622770" sldId="256"/>
            <ac:graphicFrameMk id="9" creationId="{91AC9E7B-7C9C-48B9-9F22-8EF5C8911BFB}"/>
          </ac:graphicFrameMkLst>
        </pc:graphicFrameChg>
        <pc:picChg chg="mod">
          <ac:chgData name="Soumya Kumaria" userId="S::soumya.kumaria1@ucalgary.ca::aa74a4c3-6dd2-42b6-8c57-62a9c77aad7b" providerId="AD" clId="Web-{854C208E-DDBD-4C39-A0F0-0B18CA095E26}" dt="2020-11-05T01:01:05.350" v="7" actId="1076"/>
          <ac:picMkLst>
            <pc:docMk/>
            <pc:sldMk cId="1576622770" sldId="256"/>
            <ac:picMk id="5" creationId="{51D4D0AC-039D-46C8-AB2D-8A86BFD5277C}"/>
          </ac:picMkLst>
        </pc:picChg>
      </pc:sldChg>
    </pc:docChg>
  </pc:docChgLst>
  <pc:docChgLst>
    <pc:chgData name="Jack Yang" userId="S::jack.yang1@ucalgary.ca::f683bca9-64ae-4764-80fc-3b40dd2c0f53" providerId="AD" clId="Web-{B9CAA4C7-9113-4D9F-9256-6A841190ED6E}"/>
    <pc:docChg chg="modSld">
      <pc:chgData name="Jack Yang" userId="S::jack.yang1@ucalgary.ca::f683bca9-64ae-4764-80fc-3b40dd2c0f53" providerId="AD" clId="Web-{B9CAA4C7-9113-4D9F-9256-6A841190ED6E}" dt="2020-11-04T21:35:29.806" v="30" actId="20577"/>
      <pc:docMkLst>
        <pc:docMk/>
      </pc:docMkLst>
      <pc:sldChg chg="addSp modSp">
        <pc:chgData name="Jack Yang" userId="S::jack.yang1@ucalgary.ca::f683bca9-64ae-4764-80fc-3b40dd2c0f53" providerId="AD" clId="Web-{B9CAA4C7-9113-4D9F-9256-6A841190ED6E}" dt="2020-11-04T21:35:29.416" v="29" actId="20577"/>
        <pc:sldMkLst>
          <pc:docMk/>
          <pc:sldMk cId="1621324020" sldId="258"/>
        </pc:sldMkLst>
        <pc:spChg chg="add mod">
          <ac:chgData name="Jack Yang" userId="S::jack.yang1@ucalgary.ca::f683bca9-64ae-4764-80fc-3b40dd2c0f53" providerId="AD" clId="Web-{B9CAA4C7-9113-4D9F-9256-6A841190ED6E}" dt="2020-11-04T21:34:31.728" v="26" actId="1076"/>
          <ac:spMkLst>
            <pc:docMk/>
            <pc:sldMk cId="1621324020" sldId="258"/>
            <ac:spMk id="3" creationId="{CD4B37AF-D58D-457A-9DE8-BED87F56E902}"/>
          </ac:spMkLst>
        </pc:spChg>
        <pc:spChg chg="add mod">
          <ac:chgData name="Jack Yang" userId="S::jack.yang1@ucalgary.ca::f683bca9-64ae-4764-80fc-3b40dd2c0f53" providerId="AD" clId="Web-{B9CAA4C7-9113-4D9F-9256-6A841190ED6E}" dt="2020-11-04T21:35:29.416" v="29" actId="20577"/>
          <ac:spMkLst>
            <pc:docMk/>
            <pc:sldMk cId="1621324020" sldId="258"/>
            <ac:spMk id="4" creationId="{F0AB6811-205E-41BE-83E2-95B41A8E31C3}"/>
          </ac:spMkLst>
        </pc:spChg>
      </pc:sldChg>
    </pc:docChg>
  </pc:docChgLst>
  <pc:docChgLst>
    <pc:chgData name="Sydney Kwok" userId="S::sydney.kwok@ucalgary.ca::75ef2ce2-2815-4e5d-8290-e6b1f48a7290" providerId="AD" clId="Web-{FD4075F8-4985-4184-9A7E-0E75BDC22A6C}"/>
    <pc:docChg chg="modSld">
      <pc:chgData name="Sydney Kwok" userId="S::sydney.kwok@ucalgary.ca::75ef2ce2-2815-4e5d-8290-e6b1f48a7290" providerId="AD" clId="Web-{FD4075F8-4985-4184-9A7E-0E75BDC22A6C}" dt="2020-11-06T00:59:41.720" v="15" actId="1076"/>
      <pc:docMkLst>
        <pc:docMk/>
      </pc:docMkLst>
      <pc:sldChg chg="addSp delSp modSp delAnim">
        <pc:chgData name="Sydney Kwok" userId="S::sydney.kwok@ucalgary.ca::75ef2ce2-2815-4e5d-8290-e6b1f48a7290" providerId="AD" clId="Web-{FD4075F8-4985-4184-9A7E-0E75BDC22A6C}" dt="2020-11-06T00:59:41.720" v="15" actId="1076"/>
        <pc:sldMkLst>
          <pc:docMk/>
          <pc:sldMk cId="2013333485" sldId="259"/>
        </pc:sldMkLst>
        <pc:spChg chg="mod">
          <ac:chgData name="Sydney Kwok" userId="S::sydney.kwok@ucalgary.ca::75ef2ce2-2815-4e5d-8290-e6b1f48a7290" providerId="AD" clId="Web-{FD4075F8-4985-4184-9A7E-0E75BDC22A6C}" dt="2020-11-06T00:59:36.189" v="14" actId="1076"/>
          <ac:spMkLst>
            <pc:docMk/>
            <pc:sldMk cId="2013333485" sldId="259"/>
            <ac:spMk id="2" creationId="{93639516-67AF-4DB4-B7A7-82D9D4C6EBD7}"/>
          </ac:spMkLst>
        </pc:spChg>
        <pc:grpChg chg="del">
          <ac:chgData name="Sydney Kwok" userId="S::sydney.kwok@ucalgary.ca::75ef2ce2-2815-4e5d-8290-e6b1f48a7290" providerId="AD" clId="Web-{FD4075F8-4985-4184-9A7E-0E75BDC22A6C}" dt="2020-11-06T00:58:27.642" v="2"/>
          <ac:grpSpMkLst>
            <pc:docMk/>
            <pc:sldMk cId="2013333485" sldId="259"/>
            <ac:grpSpMk id="54" creationId="{E0BF35CA-8AA0-428F-ABED-5B77A6C39154}"/>
          </ac:grpSpMkLst>
        </pc:grpChg>
        <pc:grpChg chg="add">
          <ac:chgData name="Sydney Kwok" userId="S::sydney.kwok@ucalgary.ca::75ef2ce2-2815-4e5d-8290-e6b1f48a7290" providerId="AD" clId="Web-{FD4075F8-4985-4184-9A7E-0E75BDC22A6C}" dt="2020-11-06T00:58:27.642" v="2"/>
          <ac:grpSpMkLst>
            <pc:docMk/>
            <pc:sldMk cId="2013333485" sldId="259"/>
            <ac:grpSpMk id="59" creationId="{E0BF35CA-8AA0-428F-ABED-5B77A6C39154}"/>
          </ac:grpSpMkLst>
        </pc:grpChg>
        <pc:picChg chg="del">
          <ac:chgData name="Sydney Kwok" userId="S::sydney.kwok@ucalgary.ca::75ef2ce2-2815-4e5d-8290-e6b1f48a7290" providerId="AD" clId="Web-{FD4075F8-4985-4184-9A7E-0E75BDC22A6C}" dt="2020-11-06T00:58:15.002" v="1"/>
          <ac:picMkLst>
            <pc:docMk/>
            <pc:sldMk cId="2013333485" sldId="259"/>
            <ac:picMk id="3" creationId="{3A016544-7BD2-432D-9080-8E04C121C575}"/>
          </ac:picMkLst>
        </pc:picChg>
        <pc:picChg chg="add mod">
          <ac:chgData name="Sydney Kwok" userId="S::sydney.kwok@ucalgary.ca::75ef2ce2-2815-4e5d-8290-e6b1f48a7290" providerId="AD" clId="Web-{FD4075F8-4985-4184-9A7E-0E75BDC22A6C}" dt="2020-11-06T00:59:41.720" v="15" actId="1076"/>
          <ac:picMkLst>
            <pc:docMk/>
            <pc:sldMk cId="2013333485" sldId="259"/>
            <ac:picMk id="4" creationId="{19743957-F440-4943-AF7E-33D60C4C6DDC}"/>
          </ac:picMkLst>
        </pc:picChg>
      </pc:sldChg>
    </pc:docChg>
  </pc:docChgLst>
  <pc:docChgLst>
    <pc:chgData name="Jack Yang" userId="f683bca9-64ae-4764-80fc-3b40dd2c0f53" providerId="ADAL" clId="{163AFA3F-0B39-4719-BDBF-B53F6B0720CF}"/>
    <pc:docChg chg="undo redo custSel mod modSld">
      <pc:chgData name="Jack Yang" userId="f683bca9-64ae-4764-80fc-3b40dd2c0f53" providerId="ADAL" clId="{163AFA3F-0B39-4719-BDBF-B53F6B0720CF}" dt="2020-11-06T18:29:42.640" v="441" actId="1076"/>
      <pc:docMkLst>
        <pc:docMk/>
      </pc:docMkLst>
      <pc:sldChg chg="delSp modSp mod delAnim">
        <pc:chgData name="Jack Yang" userId="f683bca9-64ae-4764-80fc-3b40dd2c0f53" providerId="ADAL" clId="{163AFA3F-0B39-4719-BDBF-B53F6B0720CF}" dt="2020-11-06T00:19:08.737" v="433" actId="1076"/>
        <pc:sldMkLst>
          <pc:docMk/>
          <pc:sldMk cId="1576622770" sldId="256"/>
        </pc:sldMkLst>
        <pc:spChg chg="del">
          <ac:chgData name="Jack Yang" userId="f683bca9-64ae-4764-80fc-3b40dd2c0f53" providerId="ADAL" clId="{163AFA3F-0B39-4719-BDBF-B53F6B0720CF}" dt="2020-11-05T19:29:05.561" v="366" actId="478"/>
          <ac:spMkLst>
            <pc:docMk/>
            <pc:sldMk cId="1576622770" sldId="256"/>
            <ac:spMk id="11" creationId="{74D11148-BCB5-4768-82DE-C1591210C438}"/>
          </ac:spMkLst>
        </pc:spChg>
        <pc:picChg chg="del">
          <ac:chgData name="Jack Yang" userId="f683bca9-64ae-4764-80fc-3b40dd2c0f53" providerId="ADAL" clId="{163AFA3F-0B39-4719-BDBF-B53F6B0720CF}" dt="2020-11-05T22:38:53.846" v="427" actId="478"/>
          <ac:picMkLst>
            <pc:docMk/>
            <pc:sldMk cId="1576622770" sldId="256"/>
            <ac:picMk id="4" creationId="{B7B45D1E-D897-41E6-B5CD-3859B501A27D}"/>
          </ac:picMkLst>
        </pc:picChg>
        <pc:picChg chg="del mod">
          <ac:chgData name="Jack Yang" userId="f683bca9-64ae-4764-80fc-3b40dd2c0f53" providerId="ADAL" clId="{163AFA3F-0B39-4719-BDBF-B53F6B0720CF}" dt="2020-11-05T22:41:32.337" v="429" actId="478"/>
          <ac:picMkLst>
            <pc:docMk/>
            <pc:sldMk cId="1576622770" sldId="256"/>
            <ac:picMk id="6" creationId="{EF3F357B-2C78-4A86-B796-C3A5EA0B5C06}"/>
          </ac:picMkLst>
        </pc:picChg>
        <pc:picChg chg="mod">
          <ac:chgData name="Jack Yang" userId="f683bca9-64ae-4764-80fc-3b40dd2c0f53" providerId="ADAL" clId="{163AFA3F-0B39-4719-BDBF-B53F6B0720CF}" dt="2020-11-06T00:19:08.737" v="433" actId="1076"/>
          <ac:picMkLst>
            <pc:docMk/>
            <pc:sldMk cId="1576622770" sldId="256"/>
            <ac:picMk id="7" creationId="{2CC6721D-A715-4CBE-A70D-8A3250EF7EB9}"/>
          </ac:picMkLst>
        </pc:picChg>
      </pc:sldChg>
      <pc:sldChg chg="modSp mod">
        <pc:chgData name="Jack Yang" userId="f683bca9-64ae-4764-80fc-3b40dd2c0f53" providerId="ADAL" clId="{163AFA3F-0B39-4719-BDBF-B53F6B0720CF}" dt="2020-11-06T18:29:42.640" v="441" actId="1076"/>
        <pc:sldMkLst>
          <pc:docMk/>
          <pc:sldMk cId="1621324020" sldId="258"/>
        </pc:sldMkLst>
        <pc:spChg chg="mod">
          <ac:chgData name="Jack Yang" userId="f683bca9-64ae-4764-80fc-3b40dd2c0f53" providerId="ADAL" clId="{163AFA3F-0B39-4719-BDBF-B53F6B0720CF}" dt="2020-11-04T23:26:02.114" v="360" actId="20577"/>
          <ac:spMkLst>
            <pc:docMk/>
            <pc:sldMk cId="1621324020" sldId="258"/>
            <ac:spMk id="4" creationId="{F0AB6811-205E-41BE-83E2-95B41A8E31C3}"/>
          </ac:spMkLst>
        </pc:spChg>
        <pc:picChg chg="mod">
          <ac:chgData name="Jack Yang" userId="f683bca9-64ae-4764-80fc-3b40dd2c0f53" providerId="ADAL" clId="{163AFA3F-0B39-4719-BDBF-B53F6B0720CF}" dt="2020-11-06T18:29:42.640" v="441" actId="1076"/>
          <ac:picMkLst>
            <pc:docMk/>
            <pc:sldMk cId="1621324020" sldId="258"/>
            <ac:picMk id="3" creationId="{CF67DCBF-C785-459F-8AE7-D50A0E879535}"/>
          </ac:picMkLst>
        </pc:picChg>
      </pc:sldChg>
      <pc:sldChg chg="addSp modSp mod modAnim">
        <pc:chgData name="Jack Yang" userId="f683bca9-64ae-4764-80fc-3b40dd2c0f53" providerId="ADAL" clId="{163AFA3F-0B39-4719-BDBF-B53F6B0720CF}" dt="2020-11-05T19:29:43.329" v="369" actId="14100"/>
        <pc:sldMkLst>
          <pc:docMk/>
          <pc:sldMk cId="2013333485" sldId="259"/>
        </pc:sldMkLst>
        <pc:picChg chg="add mod">
          <ac:chgData name="Jack Yang" userId="f683bca9-64ae-4764-80fc-3b40dd2c0f53" providerId="ADAL" clId="{163AFA3F-0B39-4719-BDBF-B53F6B0720CF}" dt="2020-11-05T19:29:43.329" v="369" actId="14100"/>
          <ac:picMkLst>
            <pc:docMk/>
            <pc:sldMk cId="2013333485" sldId="259"/>
            <ac:picMk id="3" creationId="{3A016544-7BD2-432D-9080-8E04C121C575}"/>
          </ac:picMkLst>
        </pc:picChg>
      </pc:sldChg>
      <pc:sldChg chg="addSp delSp mod">
        <pc:chgData name="Jack Yang" userId="f683bca9-64ae-4764-80fc-3b40dd2c0f53" providerId="ADAL" clId="{163AFA3F-0B39-4719-BDBF-B53F6B0720CF}" dt="2020-11-05T19:33:00.001" v="424" actId="21"/>
        <pc:sldMkLst>
          <pc:docMk/>
          <pc:sldMk cId="2500751668" sldId="261"/>
        </pc:sldMkLst>
        <pc:spChg chg="add del">
          <ac:chgData name="Jack Yang" userId="f683bca9-64ae-4764-80fc-3b40dd2c0f53" providerId="ADAL" clId="{163AFA3F-0B39-4719-BDBF-B53F6B0720CF}" dt="2020-11-05T19:32:06.783" v="408" actId="22"/>
          <ac:spMkLst>
            <pc:docMk/>
            <pc:sldMk cId="2500751668" sldId="261"/>
            <ac:spMk id="4" creationId="{1BE993ED-64A8-472C-9043-611F07BD4BA1}"/>
          </ac:spMkLst>
        </pc:spChg>
        <pc:spChg chg="add del">
          <ac:chgData name="Jack Yang" userId="f683bca9-64ae-4764-80fc-3b40dd2c0f53" providerId="ADAL" clId="{163AFA3F-0B39-4719-BDBF-B53F6B0720CF}" dt="2020-11-05T19:33:00.001" v="424" actId="21"/>
          <ac:spMkLst>
            <pc:docMk/>
            <pc:sldMk cId="2500751668" sldId="261"/>
            <ac:spMk id="5" creationId="{FC737980-35DD-4012-BAF2-20C04DFCCBDB}"/>
          </ac:spMkLst>
        </pc:spChg>
      </pc:sldChg>
      <pc:sldChg chg="modSp mod">
        <pc:chgData name="Jack Yang" userId="f683bca9-64ae-4764-80fc-3b40dd2c0f53" providerId="ADAL" clId="{163AFA3F-0B39-4719-BDBF-B53F6B0720CF}" dt="2020-11-04T21:53:49.007" v="1" actId="1076"/>
        <pc:sldMkLst>
          <pc:docMk/>
          <pc:sldMk cId="2554569703" sldId="262"/>
        </pc:sldMkLst>
        <pc:picChg chg="mod">
          <ac:chgData name="Jack Yang" userId="f683bca9-64ae-4764-80fc-3b40dd2c0f53" providerId="ADAL" clId="{163AFA3F-0B39-4719-BDBF-B53F6B0720CF}" dt="2020-11-04T21:53:49.007" v="1" actId="1076"/>
          <ac:picMkLst>
            <pc:docMk/>
            <pc:sldMk cId="2554569703" sldId="262"/>
            <ac:picMk id="3" creationId="{51906DED-5077-4B92-9EC5-0389F192CF67}"/>
          </ac:picMkLst>
        </pc:picChg>
      </pc:sldChg>
      <pc:sldChg chg="addSp delSp modSp mod">
        <pc:chgData name="Jack Yang" userId="f683bca9-64ae-4764-80fc-3b40dd2c0f53" providerId="ADAL" clId="{163AFA3F-0B39-4719-BDBF-B53F6B0720CF}" dt="2020-11-04T23:03:44.010" v="325" actId="1076"/>
        <pc:sldMkLst>
          <pc:docMk/>
          <pc:sldMk cId="1079487898" sldId="263"/>
        </pc:sldMkLst>
        <pc:spChg chg="mod">
          <ac:chgData name="Jack Yang" userId="f683bca9-64ae-4764-80fc-3b40dd2c0f53" providerId="ADAL" clId="{163AFA3F-0B39-4719-BDBF-B53F6B0720CF}" dt="2020-11-04T22:21:23.834" v="307" actId="20577"/>
          <ac:spMkLst>
            <pc:docMk/>
            <pc:sldMk cId="1079487898" sldId="263"/>
            <ac:spMk id="3" creationId="{970C5EC8-275F-4314-9880-983EE80B00C8}"/>
          </ac:spMkLst>
        </pc:spChg>
        <pc:picChg chg="add del mod">
          <ac:chgData name="Jack Yang" userId="f683bca9-64ae-4764-80fc-3b40dd2c0f53" providerId="ADAL" clId="{163AFA3F-0B39-4719-BDBF-B53F6B0720CF}" dt="2020-11-04T22:58:58.910" v="313" actId="478"/>
          <ac:picMkLst>
            <pc:docMk/>
            <pc:sldMk cId="1079487898" sldId="263"/>
            <ac:picMk id="5" creationId="{175D8D0E-5FA6-49AF-ABD8-218CD8D8AE94}"/>
          </ac:picMkLst>
        </pc:picChg>
        <pc:picChg chg="add del mod">
          <ac:chgData name="Jack Yang" userId="f683bca9-64ae-4764-80fc-3b40dd2c0f53" providerId="ADAL" clId="{163AFA3F-0B39-4719-BDBF-B53F6B0720CF}" dt="2020-11-04T23:03:40.715" v="322" actId="478"/>
          <ac:picMkLst>
            <pc:docMk/>
            <pc:sldMk cId="1079487898" sldId="263"/>
            <ac:picMk id="7" creationId="{4A02EB58-E64F-4157-BD1F-552E750798EB}"/>
          </ac:picMkLst>
        </pc:picChg>
        <pc:picChg chg="add mod">
          <ac:chgData name="Jack Yang" userId="f683bca9-64ae-4764-80fc-3b40dd2c0f53" providerId="ADAL" clId="{163AFA3F-0B39-4719-BDBF-B53F6B0720CF}" dt="2020-11-04T23:03:44.010" v="325" actId="1076"/>
          <ac:picMkLst>
            <pc:docMk/>
            <pc:sldMk cId="1079487898" sldId="263"/>
            <ac:picMk id="9" creationId="{ADBD06BF-7174-4427-9BFF-1587DECC7284}"/>
          </ac:picMkLst>
        </pc:picChg>
      </pc:sldChg>
      <pc:sldChg chg="modSp mod modNotesTx">
        <pc:chgData name="Jack Yang" userId="f683bca9-64ae-4764-80fc-3b40dd2c0f53" providerId="ADAL" clId="{163AFA3F-0B39-4719-BDBF-B53F6B0720CF}" dt="2020-11-04T23:36:12.150" v="365"/>
        <pc:sldMkLst>
          <pc:docMk/>
          <pc:sldMk cId="3473011928" sldId="264"/>
        </pc:sldMkLst>
        <pc:spChg chg="mod">
          <ac:chgData name="Jack Yang" userId="f683bca9-64ae-4764-80fc-3b40dd2c0f53" providerId="ADAL" clId="{163AFA3F-0B39-4719-BDBF-B53F6B0720CF}" dt="2020-11-04T23:29:16.318" v="364" actId="20577"/>
          <ac:spMkLst>
            <pc:docMk/>
            <pc:sldMk cId="3473011928" sldId="264"/>
            <ac:spMk id="3" creationId="{6995A405-349E-4B6B-9E8B-6B7CAC5804C1}"/>
          </ac:spMkLst>
        </pc:spChg>
      </pc:sldChg>
      <pc:sldChg chg="delSp modSp mod delAnim">
        <pc:chgData name="Jack Yang" userId="f683bca9-64ae-4764-80fc-3b40dd2c0f53" providerId="ADAL" clId="{163AFA3F-0B39-4719-BDBF-B53F6B0720CF}" dt="2020-11-06T00:22:40.231" v="439" actId="1076"/>
        <pc:sldMkLst>
          <pc:docMk/>
          <pc:sldMk cId="2557269805" sldId="265"/>
        </pc:sldMkLst>
        <pc:picChg chg="del mod">
          <ac:chgData name="Jack Yang" userId="f683bca9-64ae-4764-80fc-3b40dd2c0f53" providerId="ADAL" clId="{163AFA3F-0B39-4719-BDBF-B53F6B0720CF}" dt="2020-11-06T00:21:53.905" v="435" actId="478"/>
          <ac:picMkLst>
            <pc:docMk/>
            <pc:sldMk cId="2557269805" sldId="265"/>
            <ac:picMk id="4" creationId="{DA471989-71D3-49F3-A3E1-D66009E3F834}"/>
          </ac:picMkLst>
        </pc:picChg>
        <pc:picChg chg="mod">
          <ac:chgData name="Jack Yang" userId="f683bca9-64ae-4764-80fc-3b40dd2c0f53" providerId="ADAL" clId="{163AFA3F-0B39-4719-BDBF-B53F6B0720CF}" dt="2020-11-06T00:22:40.231" v="439" actId="1076"/>
          <ac:picMkLst>
            <pc:docMk/>
            <pc:sldMk cId="2557269805" sldId="265"/>
            <ac:picMk id="5" creationId="{6F9BC435-3CE4-49E4-A254-65C81C0E4D7A}"/>
          </ac:picMkLst>
        </pc:picChg>
      </pc:sldChg>
      <pc:sldChg chg="addSp delSp modSp mod setBg">
        <pc:chgData name="Jack Yang" userId="f683bca9-64ae-4764-80fc-3b40dd2c0f53" providerId="ADAL" clId="{163AFA3F-0B39-4719-BDBF-B53F6B0720CF}" dt="2020-11-05T19:33:03.216" v="426" actId="1076"/>
        <pc:sldMkLst>
          <pc:docMk/>
          <pc:sldMk cId="439534184" sldId="267"/>
        </pc:sldMkLst>
        <pc:spChg chg="add mod">
          <ac:chgData name="Jack Yang" userId="f683bca9-64ae-4764-80fc-3b40dd2c0f53" providerId="ADAL" clId="{163AFA3F-0B39-4719-BDBF-B53F6B0720CF}" dt="2020-11-05T19:33:03.216" v="426" actId="1076"/>
          <ac:spMkLst>
            <pc:docMk/>
            <pc:sldMk cId="439534184" sldId="267"/>
            <ac:spMk id="3" creationId="{B0136EF1-386E-40C4-8A61-59F18A74B110}"/>
          </ac:spMkLst>
        </pc:spChg>
        <pc:spChg chg="add del mod">
          <ac:chgData name="Jack Yang" userId="f683bca9-64ae-4764-80fc-3b40dd2c0f53" providerId="ADAL" clId="{163AFA3F-0B39-4719-BDBF-B53F6B0720CF}" dt="2020-11-05T19:32:16.174" v="411" actId="21"/>
          <ac:spMkLst>
            <pc:docMk/>
            <pc:sldMk cId="439534184" sldId="267"/>
            <ac:spMk id="5" creationId="{E6B09C86-4ADA-4CEA-AB73-3E73A18B1F6B}"/>
          </ac:spMkLst>
        </pc:spChg>
        <pc:spChg chg="add del">
          <ac:chgData name="Jack Yang" userId="f683bca9-64ae-4764-80fc-3b40dd2c0f53" providerId="ADAL" clId="{163AFA3F-0B39-4719-BDBF-B53F6B0720CF}" dt="2020-11-05T19:31:41.046" v="391" actId="26606"/>
          <ac:spMkLst>
            <pc:docMk/>
            <pc:sldMk cId="439534184" sldId="267"/>
            <ac:spMk id="7" creationId="{03E8462A-FEBA-4848-81CC-3F8DA3E477BE}"/>
          </ac:spMkLst>
        </pc:spChg>
        <pc:spChg chg="add del">
          <ac:chgData name="Jack Yang" userId="f683bca9-64ae-4764-80fc-3b40dd2c0f53" providerId="ADAL" clId="{163AFA3F-0B39-4719-BDBF-B53F6B0720CF}" dt="2020-11-05T19:31:07.483" v="375" actId="26606"/>
          <ac:spMkLst>
            <pc:docMk/>
            <pc:sldMk cId="439534184" sldId="267"/>
            <ac:spMk id="21" creationId="{03E8462A-FEBA-4848-81CC-3F8DA3E477BE}"/>
          </ac:spMkLst>
        </pc:spChg>
        <pc:spChg chg="add del">
          <ac:chgData name="Jack Yang" userId="f683bca9-64ae-4764-80fc-3b40dd2c0f53" providerId="ADAL" clId="{163AFA3F-0B39-4719-BDBF-B53F6B0720CF}" dt="2020-11-05T19:32:31.246" v="414" actId="26606"/>
          <ac:spMkLst>
            <pc:docMk/>
            <pc:sldMk cId="439534184" sldId="267"/>
            <ac:spMk id="22" creationId="{03E8462A-FEBA-4848-81CC-3F8DA3E477BE}"/>
          </ac:spMkLst>
        </pc:spChg>
        <pc:spChg chg="add del">
          <ac:chgData name="Jack Yang" userId="f683bca9-64ae-4764-80fc-3b40dd2c0f53" providerId="ADAL" clId="{163AFA3F-0B39-4719-BDBF-B53F6B0720CF}" dt="2020-11-05T19:31:17.783" v="381" actId="26606"/>
          <ac:spMkLst>
            <pc:docMk/>
            <pc:sldMk cId="439534184" sldId="267"/>
            <ac:spMk id="27" creationId="{7FBCF2A6-1F18-4B68-B5D2-5B763ED4159A}"/>
          </ac:spMkLst>
        </pc:spChg>
        <pc:spChg chg="add del">
          <ac:chgData name="Jack Yang" userId="f683bca9-64ae-4764-80fc-3b40dd2c0f53" providerId="ADAL" clId="{163AFA3F-0B39-4719-BDBF-B53F6B0720CF}" dt="2020-11-05T19:31:17.783" v="381" actId="26606"/>
          <ac:spMkLst>
            <pc:docMk/>
            <pc:sldMk cId="439534184" sldId="267"/>
            <ac:spMk id="29" creationId="{FF3A27FB-A693-4A75-951E-0C77CD98F032}"/>
          </ac:spMkLst>
        </pc:spChg>
        <pc:spChg chg="add del">
          <ac:chgData name="Jack Yang" userId="f683bca9-64ae-4764-80fc-3b40dd2c0f53" providerId="ADAL" clId="{163AFA3F-0B39-4719-BDBF-B53F6B0720CF}" dt="2020-11-05T19:31:07.483" v="375" actId="26606"/>
          <ac:spMkLst>
            <pc:docMk/>
            <pc:sldMk cId="439534184" sldId="267"/>
            <ac:spMk id="34" creationId="{7941F9B1-B01B-4A84-89D9-B169AEB4E456}"/>
          </ac:spMkLst>
        </pc:spChg>
        <pc:spChg chg="add del">
          <ac:chgData name="Jack Yang" userId="f683bca9-64ae-4764-80fc-3b40dd2c0f53" providerId="ADAL" clId="{163AFA3F-0B39-4719-BDBF-B53F6B0720CF}" dt="2020-11-05T19:31:41.046" v="391" actId="26606"/>
          <ac:spMkLst>
            <pc:docMk/>
            <pc:sldMk cId="439534184" sldId="267"/>
            <ac:spMk id="35" creationId="{7941F9B1-B01B-4A84-89D9-B169AEB4E456}"/>
          </ac:spMkLst>
        </pc:spChg>
        <pc:spChg chg="add del">
          <ac:chgData name="Jack Yang" userId="f683bca9-64ae-4764-80fc-3b40dd2c0f53" providerId="ADAL" clId="{163AFA3F-0B39-4719-BDBF-B53F6B0720CF}" dt="2020-11-05T19:31:12.495" v="377" actId="26606"/>
          <ac:spMkLst>
            <pc:docMk/>
            <pc:sldMk cId="439534184" sldId="267"/>
            <ac:spMk id="37" creationId="{21029ED5-F105-4DD2-99C8-1E4422817978}"/>
          </ac:spMkLst>
        </pc:spChg>
        <pc:spChg chg="add del">
          <ac:chgData name="Jack Yang" userId="f683bca9-64ae-4764-80fc-3b40dd2c0f53" providerId="ADAL" clId="{163AFA3F-0B39-4719-BDBF-B53F6B0720CF}" dt="2020-11-05T19:31:12.495" v="377" actId="26606"/>
          <ac:spMkLst>
            <pc:docMk/>
            <pc:sldMk cId="439534184" sldId="267"/>
            <ac:spMk id="39" creationId="{5C9652B3-A450-4ED6-8FBF-F536BA60B4D8}"/>
          </ac:spMkLst>
        </pc:spChg>
        <pc:spChg chg="add del">
          <ac:chgData name="Jack Yang" userId="f683bca9-64ae-4764-80fc-3b40dd2c0f53" providerId="ADAL" clId="{163AFA3F-0B39-4719-BDBF-B53F6B0720CF}" dt="2020-11-05T19:31:15.911" v="379" actId="26606"/>
          <ac:spMkLst>
            <pc:docMk/>
            <pc:sldMk cId="439534184" sldId="267"/>
            <ac:spMk id="42" creationId="{21029ED5-F105-4DD2-99C8-1E4422817978}"/>
          </ac:spMkLst>
        </pc:spChg>
        <pc:spChg chg="add del">
          <ac:chgData name="Jack Yang" userId="f683bca9-64ae-4764-80fc-3b40dd2c0f53" providerId="ADAL" clId="{163AFA3F-0B39-4719-BDBF-B53F6B0720CF}" dt="2020-11-05T19:31:15.911" v="379" actId="26606"/>
          <ac:spMkLst>
            <pc:docMk/>
            <pc:sldMk cId="439534184" sldId="267"/>
            <ac:spMk id="44" creationId="{5C9652B3-A450-4ED6-8FBF-F536BA60B4D8}"/>
          </ac:spMkLst>
        </pc:spChg>
        <pc:spChg chg="add del">
          <ac:chgData name="Jack Yang" userId="f683bca9-64ae-4764-80fc-3b40dd2c0f53" providerId="ADAL" clId="{163AFA3F-0B39-4719-BDBF-B53F6B0720CF}" dt="2020-11-05T19:32:07.015" v="409" actId="26606"/>
          <ac:spMkLst>
            <pc:docMk/>
            <pc:sldMk cId="439534184" sldId="267"/>
            <ac:spMk id="45" creationId="{21029ED5-F105-4DD2-99C8-1E4422817978}"/>
          </ac:spMkLst>
        </pc:spChg>
        <pc:spChg chg="add del">
          <ac:chgData name="Jack Yang" userId="f683bca9-64ae-4764-80fc-3b40dd2c0f53" providerId="ADAL" clId="{163AFA3F-0B39-4719-BDBF-B53F6B0720CF}" dt="2020-11-05T19:31:17.783" v="381" actId="26606"/>
          <ac:spMkLst>
            <pc:docMk/>
            <pc:sldMk cId="439534184" sldId="267"/>
            <ac:spMk id="47" creationId="{85C2136B-77EC-41E9-BDB6-58A4AE1429B7}"/>
          </ac:spMkLst>
        </pc:spChg>
        <pc:spChg chg="add del">
          <ac:chgData name="Jack Yang" userId="f683bca9-64ae-4764-80fc-3b40dd2c0f53" providerId="ADAL" clId="{163AFA3F-0B39-4719-BDBF-B53F6B0720CF}" dt="2020-11-05T19:32:07.015" v="409" actId="26606"/>
          <ac:spMkLst>
            <pc:docMk/>
            <pc:sldMk cId="439534184" sldId="267"/>
            <ac:spMk id="55" creationId="{5C9652B3-A450-4ED6-8FBF-F536BA60B4D8}"/>
          </ac:spMkLst>
        </pc:spChg>
        <pc:spChg chg="add del">
          <ac:chgData name="Jack Yang" userId="f683bca9-64ae-4764-80fc-3b40dd2c0f53" providerId="ADAL" clId="{163AFA3F-0B39-4719-BDBF-B53F6B0720CF}" dt="2020-11-05T19:32:31.246" v="414" actId="26606"/>
          <ac:spMkLst>
            <pc:docMk/>
            <pc:sldMk cId="439534184" sldId="267"/>
            <ac:spMk id="56" creationId="{7941F9B1-B01B-4A84-89D9-B169AEB4E456}"/>
          </ac:spMkLst>
        </pc:spChg>
        <pc:spChg chg="add del">
          <ac:chgData name="Jack Yang" userId="f683bca9-64ae-4764-80fc-3b40dd2c0f53" providerId="ADAL" clId="{163AFA3F-0B39-4719-BDBF-B53F6B0720CF}" dt="2020-11-05T19:32:36.295" v="416" actId="26606"/>
          <ac:spMkLst>
            <pc:docMk/>
            <pc:sldMk cId="439534184" sldId="267"/>
            <ac:spMk id="59" creationId="{03E8462A-FEBA-4848-81CC-3F8DA3E477BE}"/>
          </ac:spMkLst>
        </pc:spChg>
        <pc:spChg chg="add del">
          <ac:chgData name="Jack Yang" userId="f683bca9-64ae-4764-80fc-3b40dd2c0f53" providerId="ADAL" clId="{163AFA3F-0B39-4719-BDBF-B53F6B0720CF}" dt="2020-11-05T19:32:36.295" v="416" actId="26606"/>
          <ac:spMkLst>
            <pc:docMk/>
            <pc:sldMk cId="439534184" sldId="267"/>
            <ac:spMk id="65" creationId="{7941F9B1-B01B-4A84-89D9-B169AEB4E456}"/>
          </ac:spMkLst>
        </pc:spChg>
        <pc:spChg chg="add">
          <ac:chgData name="Jack Yang" userId="f683bca9-64ae-4764-80fc-3b40dd2c0f53" providerId="ADAL" clId="{163AFA3F-0B39-4719-BDBF-B53F6B0720CF}" dt="2020-11-05T19:32:36.311" v="417" actId="26606"/>
          <ac:spMkLst>
            <pc:docMk/>
            <pc:sldMk cId="439534184" sldId="267"/>
            <ac:spMk id="68" creationId="{21029ED5-F105-4DD2-99C8-1E4422817978}"/>
          </ac:spMkLst>
        </pc:spChg>
        <pc:spChg chg="add del">
          <ac:chgData name="Jack Yang" userId="f683bca9-64ae-4764-80fc-3b40dd2c0f53" providerId="ADAL" clId="{163AFA3F-0B39-4719-BDBF-B53F6B0720CF}" dt="2020-11-05T19:32:01.173" v="395" actId="26606"/>
          <ac:spMkLst>
            <pc:docMk/>
            <pc:sldMk cId="439534184" sldId="267"/>
            <ac:spMk id="72" creationId="{03E8462A-FEBA-4848-81CC-3F8DA3E477BE}"/>
          </ac:spMkLst>
        </pc:spChg>
        <pc:spChg chg="add">
          <ac:chgData name="Jack Yang" userId="f683bca9-64ae-4764-80fc-3b40dd2c0f53" providerId="ADAL" clId="{163AFA3F-0B39-4719-BDBF-B53F6B0720CF}" dt="2020-11-05T19:32:36.311" v="417" actId="26606"/>
          <ac:spMkLst>
            <pc:docMk/>
            <pc:sldMk cId="439534184" sldId="267"/>
            <ac:spMk id="75" creationId="{5C9652B3-A450-4ED6-8FBF-F536BA60B4D8}"/>
          </ac:spMkLst>
        </pc:spChg>
        <pc:spChg chg="add del">
          <ac:chgData name="Jack Yang" userId="f683bca9-64ae-4764-80fc-3b40dd2c0f53" providerId="ADAL" clId="{163AFA3F-0B39-4719-BDBF-B53F6B0720CF}" dt="2020-11-05T19:32:02.466" v="399" actId="26606"/>
          <ac:spMkLst>
            <pc:docMk/>
            <pc:sldMk cId="439534184" sldId="267"/>
            <ac:spMk id="78" creationId="{7FBCF2A6-1F18-4B68-B5D2-5B763ED4159A}"/>
          </ac:spMkLst>
        </pc:spChg>
        <pc:spChg chg="add del">
          <ac:chgData name="Jack Yang" userId="f683bca9-64ae-4764-80fc-3b40dd2c0f53" providerId="ADAL" clId="{163AFA3F-0B39-4719-BDBF-B53F6B0720CF}" dt="2020-11-05T19:32:02.466" v="399" actId="26606"/>
          <ac:spMkLst>
            <pc:docMk/>
            <pc:sldMk cId="439534184" sldId="267"/>
            <ac:spMk id="80" creationId="{FF3A27FB-A693-4A75-951E-0C77CD98F032}"/>
          </ac:spMkLst>
        </pc:spChg>
        <pc:spChg chg="add del">
          <ac:chgData name="Jack Yang" userId="f683bca9-64ae-4764-80fc-3b40dd2c0f53" providerId="ADAL" clId="{163AFA3F-0B39-4719-BDBF-B53F6B0720CF}" dt="2020-11-05T19:32:01.173" v="395" actId="26606"/>
          <ac:spMkLst>
            <pc:docMk/>
            <pc:sldMk cId="439534184" sldId="267"/>
            <ac:spMk id="85" creationId="{7941F9B1-B01B-4A84-89D9-B169AEB4E456}"/>
          </ac:spMkLst>
        </pc:spChg>
        <pc:spChg chg="add del">
          <ac:chgData name="Jack Yang" userId="f683bca9-64ae-4764-80fc-3b40dd2c0f53" providerId="ADAL" clId="{163AFA3F-0B39-4719-BDBF-B53F6B0720CF}" dt="2020-11-05T19:32:01.606" v="397" actId="26606"/>
          <ac:spMkLst>
            <pc:docMk/>
            <pc:sldMk cId="439534184" sldId="267"/>
            <ac:spMk id="88" creationId="{21029ED5-F105-4DD2-99C8-1E4422817978}"/>
          </ac:spMkLst>
        </pc:spChg>
        <pc:spChg chg="add del">
          <ac:chgData name="Jack Yang" userId="f683bca9-64ae-4764-80fc-3b40dd2c0f53" providerId="ADAL" clId="{163AFA3F-0B39-4719-BDBF-B53F6B0720CF}" dt="2020-11-05T19:32:01.606" v="397" actId="26606"/>
          <ac:spMkLst>
            <pc:docMk/>
            <pc:sldMk cId="439534184" sldId="267"/>
            <ac:spMk id="90" creationId="{5C9652B3-A450-4ED6-8FBF-F536BA60B4D8}"/>
          </ac:spMkLst>
        </pc:spChg>
        <pc:spChg chg="add del">
          <ac:chgData name="Jack Yang" userId="f683bca9-64ae-4764-80fc-3b40dd2c0f53" providerId="ADAL" clId="{163AFA3F-0B39-4719-BDBF-B53F6B0720CF}" dt="2020-11-05T19:32:02.466" v="399" actId="26606"/>
          <ac:spMkLst>
            <pc:docMk/>
            <pc:sldMk cId="439534184" sldId="267"/>
            <ac:spMk id="93" creationId="{85C2136B-77EC-41E9-BDB6-58A4AE1429B7}"/>
          </ac:spMkLst>
        </pc:spChg>
        <pc:spChg chg="add del">
          <ac:chgData name="Jack Yang" userId="f683bca9-64ae-4764-80fc-3b40dd2c0f53" providerId="ADAL" clId="{163AFA3F-0B39-4719-BDBF-B53F6B0720CF}" dt="2020-11-05T19:32:02.924" v="401" actId="26606"/>
          <ac:spMkLst>
            <pc:docMk/>
            <pc:sldMk cId="439534184" sldId="267"/>
            <ac:spMk id="97" creationId="{03E8462A-FEBA-4848-81CC-3F8DA3E477BE}"/>
          </ac:spMkLst>
        </pc:spChg>
        <pc:spChg chg="add del">
          <ac:chgData name="Jack Yang" userId="f683bca9-64ae-4764-80fc-3b40dd2c0f53" providerId="ADAL" clId="{163AFA3F-0B39-4719-BDBF-B53F6B0720CF}" dt="2020-11-05T19:32:02.924" v="401" actId="26606"/>
          <ac:spMkLst>
            <pc:docMk/>
            <pc:sldMk cId="439534184" sldId="267"/>
            <ac:spMk id="102" creationId="{7941F9B1-B01B-4A84-89D9-B169AEB4E456}"/>
          </ac:spMkLst>
        </pc:spChg>
        <pc:spChg chg="add del">
          <ac:chgData name="Jack Yang" userId="f683bca9-64ae-4764-80fc-3b40dd2c0f53" providerId="ADAL" clId="{163AFA3F-0B39-4719-BDBF-B53F6B0720CF}" dt="2020-11-05T19:32:04.831" v="403" actId="26606"/>
          <ac:spMkLst>
            <pc:docMk/>
            <pc:sldMk cId="439534184" sldId="267"/>
            <ac:spMk id="105" creationId="{03E8462A-FEBA-4848-81CC-3F8DA3E477BE}"/>
          </ac:spMkLst>
        </pc:spChg>
        <pc:spChg chg="add del">
          <ac:chgData name="Jack Yang" userId="f683bca9-64ae-4764-80fc-3b40dd2c0f53" providerId="ADAL" clId="{163AFA3F-0B39-4719-BDBF-B53F6B0720CF}" dt="2020-11-05T19:32:04.831" v="403" actId="26606"/>
          <ac:spMkLst>
            <pc:docMk/>
            <pc:sldMk cId="439534184" sldId="267"/>
            <ac:spMk id="110" creationId="{7941F9B1-B01B-4A84-89D9-B169AEB4E456}"/>
          </ac:spMkLst>
        </pc:spChg>
        <pc:spChg chg="add del">
          <ac:chgData name="Jack Yang" userId="f683bca9-64ae-4764-80fc-3b40dd2c0f53" providerId="ADAL" clId="{163AFA3F-0B39-4719-BDBF-B53F6B0720CF}" dt="2020-11-05T19:32:05.897" v="407" actId="26606"/>
          <ac:spMkLst>
            <pc:docMk/>
            <pc:sldMk cId="439534184" sldId="267"/>
            <ac:spMk id="115" creationId="{21029ED5-F105-4DD2-99C8-1E4422817978}"/>
          </ac:spMkLst>
        </pc:spChg>
        <pc:spChg chg="add del">
          <ac:chgData name="Jack Yang" userId="f683bca9-64ae-4764-80fc-3b40dd2c0f53" providerId="ADAL" clId="{163AFA3F-0B39-4719-BDBF-B53F6B0720CF}" dt="2020-11-05T19:32:05.897" v="407" actId="26606"/>
          <ac:spMkLst>
            <pc:docMk/>
            <pc:sldMk cId="439534184" sldId="267"/>
            <ac:spMk id="120" creationId="{5C9652B3-A450-4ED6-8FBF-F536BA60B4D8}"/>
          </ac:spMkLst>
        </pc:spChg>
        <pc:grpChg chg="add del">
          <ac:chgData name="Jack Yang" userId="f683bca9-64ae-4764-80fc-3b40dd2c0f53" providerId="ADAL" clId="{163AFA3F-0B39-4719-BDBF-B53F6B0720CF}" dt="2020-11-05T19:31:41.046" v="391" actId="26606"/>
          <ac:grpSpMkLst>
            <pc:docMk/>
            <pc:sldMk cId="439534184" sldId="267"/>
            <ac:grpSpMk id="6" creationId="{609316A9-990D-4EC3-A671-70EE5C1493A4}"/>
          </ac:grpSpMkLst>
        </pc:grpChg>
        <pc:grpChg chg="add del">
          <ac:chgData name="Jack Yang" userId="f683bca9-64ae-4764-80fc-3b40dd2c0f53" providerId="ADAL" clId="{163AFA3F-0B39-4719-BDBF-B53F6B0720CF}" dt="2020-11-05T19:31:41.046" v="391" actId="26606"/>
          <ac:grpSpMkLst>
            <pc:docMk/>
            <pc:sldMk cId="439534184" sldId="267"/>
            <ac:grpSpMk id="8" creationId="{2109F83F-40FE-4DB3-84CC-09FB3340D06D}"/>
          </ac:grpSpMkLst>
        </pc:grpChg>
        <pc:grpChg chg="add del">
          <ac:chgData name="Jack Yang" userId="f683bca9-64ae-4764-80fc-3b40dd2c0f53" providerId="ADAL" clId="{163AFA3F-0B39-4719-BDBF-B53F6B0720CF}" dt="2020-11-05T19:31:07.483" v="375" actId="26606"/>
          <ac:grpSpMkLst>
            <pc:docMk/>
            <pc:sldMk cId="439534184" sldId="267"/>
            <ac:grpSpMk id="9" creationId="{609316A9-990D-4EC3-A671-70EE5C1493A4}"/>
          </ac:grpSpMkLst>
        </pc:grpChg>
        <pc:grpChg chg="add del">
          <ac:chgData name="Jack Yang" userId="f683bca9-64ae-4764-80fc-3b40dd2c0f53" providerId="ADAL" clId="{163AFA3F-0B39-4719-BDBF-B53F6B0720CF}" dt="2020-11-05T19:32:31.246" v="414" actId="26606"/>
          <ac:grpSpMkLst>
            <pc:docMk/>
            <pc:sldMk cId="439534184" sldId="267"/>
            <ac:grpSpMk id="20" creationId="{609316A9-990D-4EC3-A671-70EE5C1493A4}"/>
          </ac:grpSpMkLst>
        </pc:grpChg>
        <pc:grpChg chg="add del">
          <ac:chgData name="Jack Yang" userId="f683bca9-64ae-4764-80fc-3b40dd2c0f53" providerId="ADAL" clId="{163AFA3F-0B39-4719-BDBF-B53F6B0720CF}" dt="2020-11-05T19:31:07.483" v="375" actId="26606"/>
          <ac:grpSpMkLst>
            <pc:docMk/>
            <pc:sldMk cId="439534184" sldId="267"/>
            <ac:grpSpMk id="23" creationId="{2109F83F-40FE-4DB3-84CC-09FB3340D06D}"/>
          </ac:grpSpMkLst>
        </pc:grpChg>
        <pc:grpChg chg="add del">
          <ac:chgData name="Jack Yang" userId="f683bca9-64ae-4764-80fc-3b40dd2c0f53" providerId="ADAL" clId="{163AFA3F-0B39-4719-BDBF-B53F6B0720CF}" dt="2020-11-05T19:32:31.246" v="414" actId="26606"/>
          <ac:grpSpMkLst>
            <pc:docMk/>
            <pc:sldMk cId="439534184" sldId="267"/>
            <ac:grpSpMk id="33" creationId="{2109F83F-40FE-4DB3-84CC-09FB3340D06D}"/>
          </ac:grpSpMkLst>
        </pc:grpChg>
        <pc:grpChg chg="add del">
          <ac:chgData name="Jack Yang" userId="f683bca9-64ae-4764-80fc-3b40dd2c0f53" providerId="ADAL" clId="{163AFA3F-0B39-4719-BDBF-B53F6B0720CF}" dt="2020-11-05T19:31:12.495" v="377" actId="26606"/>
          <ac:grpSpMkLst>
            <pc:docMk/>
            <pc:sldMk cId="439534184" sldId="267"/>
            <ac:grpSpMk id="36" creationId="{0565C35A-C6FA-4269-822E-6DB5B9C48882}"/>
          </ac:grpSpMkLst>
        </pc:grpChg>
        <pc:grpChg chg="add del">
          <ac:chgData name="Jack Yang" userId="f683bca9-64ae-4764-80fc-3b40dd2c0f53" providerId="ADAL" clId="{163AFA3F-0B39-4719-BDBF-B53F6B0720CF}" dt="2020-11-05T19:31:12.495" v="377" actId="26606"/>
          <ac:grpSpMkLst>
            <pc:docMk/>
            <pc:sldMk cId="439534184" sldId="267"/>
            <ac:grpSpMk id="38" creationId="{2D621E68-BF28-4A1C-B1A2-4E55E139E79A}"/>
          </ac:grpSpMkLst>
        </pc:grpChg>
        <pc:grpChg chg="add del">
          <ac:chgData name="Jack Yang" userId="f683bca9-64ae-4764-80fc-3b40dd2c0f53" providerId="ADAL" clId="{163AFA3F-0B39-4719-BDBF-B53F6B0720CF}" dt="2020-11-05T19:32:07.015" v="409" actId="26606"/>
          <ac:grpSpMkLst>
            <pc:docMk/>
            <pc:sldMk cId="439534184" sldId="267"/>
            <ac:grpSpMk id="40" creationId="{0565C35A-C6FA-4269-822E-6DB5B9C48882}"/>
          </ac:grpSpMkLst>
        </pc:grpChg>
        <pc:grpChg chg="add del">
          <ac:chgData name="Jack Yang" userId="f683bca9-64ae-4764-80fc-3b40dd2c0f53" providerId="ADAL" clId="{163AFA3F-0B39-4719-BDBF-B53F6B0720CF}" dt="2020-11-05T19:31:15.911" v="379" actId="26606"/>
          <ac:grpSpMkLst>
            <pc:docMk/>
            <pc:sldMk cId="439534184" sldId="267"/>
            <ac:grpSpMk id="41" creationId="{DDE8DE2B-61C1-46D5-BEB8-521321C182C4}"/>
          </ac:grpSpMkLst>
        </pc:grpChg>
        <pc:grpChg chg="add del">
          <ac:chgData name="Jack Yang" userId="f683bca9-64ae-4764-80fc-3b40dd2c0f53" providerId="ADAL" clId="{163AFA3F-0B39-4719-BDBF-B53F6B0720CF}" dt="2020-11-05T19:31:15.911" v="379" actId="26606"/>
          <ac:grpSpMkLst>
            <pc:docMk/>
            <pc:sldMk cId="439534184" sldId="267"/>
            <ac:grpSpMk id="43" creationId="{2D621E68-BF28-4A1C-B1A2-4E55E139E79A}"/>
          </ac:grpSpMkLst>
        </pc:grpChg>
        <pc:grpChg chg="add del">
          <ac:chgData name="Jack Yang" userId="f683bca9-64ae-4764-80fc-3b40dd2c0f53" providerId="ADAL" clId="{163AFA3F-0B39-4719-BDBF-B53F6B0720CF}" dt="2020-11-05T19:31:17.783" v="381" actId="26606"/>
          <ac:grpSpMkLst>
            <pc:docMk/>
            <pc:sldMk cId="439534184" sldId="267"/>
            <ac:grpSpMk id="46" creationId="{0565C35A-C6FA-4269-822E-6DB5B9C48882}"/>
          </ac:grpSpMkLst>
        </pc:grpChg>
        <pc:grpChg chg="add del">
          <ac:chgData name="Jack Yang" userId="f683bca9-64ae-4764-80fc-3b40dd2c0f53" providerId="ADAL" clId="{163AFA3F-0B39-4719-BDBF-B53F6B0720CF}" dt="2020-11-05T19:32:07.015" v="409" actId="26606"/>
          <ac:grpSpMkLst>
            <pc:docMk/>
            <pc:sldMk cId="439534184" sldId="267"/>
            <ac:grpSpMk id="49" creationId="{2D621E68-BF28-4A1C-B1A2-4E55E139E79A}"/>
          </ac:grpSpMkLst>
        </pc:grpChg>
        <pc:grpChg chg="add del">
          <ac:chgData name="Jack Yang" userId="f683bca9-64ae-4764-80fc-3b40dd2c0f53" providerId="ADAL" clId="{163AFA3F-0B39-4719-BDBF-B53F6B0720CF}" dt="2020-11-05T19:31:18.251" v="383" actId="26606"/>
          <ac:grpSpMkLst>
            <pc:docMk/>
            <pc:sldMk cId="439534184" sldId="267"/>
            <ac:grpSpMk id="50" creationId="{DDE8DE2B-61C1-46D5-BEB8-521321C182C4}"/>
          </ac:grpSpMkLst>
        </pc:grpChg>
        <pc:grpChg chg="add del">
          <ac:chgData name="Jack Yang" userId="f683bca9-64ae-4764-80fc-3b40dd2c0f53" providerId="ADAL" clId="{163AFA3F-0B39-4719-BDBF-B53F6B0720CF}" dt="2020-11-05T19:31:26.986" v="385" actId="26606"/>
          <ac:grpSpMkLst>
            <pc:docMk/>
            <pc:sldMk cId="439534184" sldId="267"/>
            <ac:grpSpMk id="52" creationId="{5F054EF5-EFE6-45A2-834C-0F0931F39F1E}"/>
          </ac:grpSpMkLst>
        </pc:grpChg>
        <pc:grpChg chg="add del">
          <ac:chgData name="Jack Yang" userId="f683bca9-64ae-4764-80fc-3b40dd2c0f53" providerId="ADAL" clId="{163AFA3F-0B39-4719-BDBF-B53F6B0720CF}" dt="2020-11-05T19:32:36.295" v="416" actId="26606"/>
          <ac:grpSpMkLst>
            <pc:docMk/>
            <pc:sldMk cId="439534184" sldId="267"/>
            <ac:grpSpMk id="58" creationId="{A4D026A2-7476-44B0-9648-BB98882F7BA3}"/>
          </ac:grpSpMkLst>
        </pc:grpChg>
        <pc:grpChg chg="add del">
          <ac:chgData name="Jack Yang" userId="f683bca9-64ae-4764-80fc-3b40dd2c0f53" providerId="ADAL" clId="{163AFA3F-0B39-4719-BDBF-B53F6B0720CF}" dt="2020-11-05T19:32:01.173" v="395" actId="26606"/>
          <ac:grpSpMkLst>
            <pc:docMk/>
            <pc:sldMk cId="439534184" sldId="267"/>
            <ac:grpSpMk id="60" creationId="{609316A9-990D-4EC3-A671-70EE5C1493A4}"/>
          </ac:grpSpMkLst>
        </pc:grpChg>
        <pc:grpChg chg="add del">
          <ac:chgData name="Jack Yang" userId="f683bca9-64ae-4764-80fc-3b40dd2c0f53" providerId="ADAL" clId="{163AFA3F-0B39-4719-BDBF-B53F6B0720CF}" dt="2020-11-05T19:32:36.295" v="416" actId="26606"/>
          <ac:grpSpMkLst>
            <pc:docMk/>
            <pc:sldMk cId="439534184" sldId="267"/>
            <ac:grpSpMk id="61" creationId="{2109F83F-40FE-4DB3-84CC-09FB3340D06D}"/>
          </ac:grpSpMkLst>
        </pc:grpChg>
        <pc:grpChg chg="add">
          <ac:chgData name="Jack Yang" userId="f683bca9-64ae-4764-80fc-3b40dd2c0f53" providerId="ADAL" clId="{163AFA3F-0B39-4719-BDBF-B53F6B0720CF}" dt="2020-11-05T19:32:36.311" v="417" actId="26606"/>
          <ac:grpSpMkLst>
            <pc:docMk/>
            <pc:sldMk cId="439534184" sldId="267"/>
            <ac:grpSpMk id="67" creationId="{0565C35A-C6FA-4269-822E-6DB5B9C48882}"/>
          </ac:grpSpMkLst>
        </pc:grpChg>
        <pc:grpChg chg="add">
          <ac:chgData name="Jack Yang" userId="f683bca9-64ae-4764-80fc-3b40dd2c0f53" providerId="ADAL" clId="{163AFA3F-0B39-4719-BDBF-B53F6B0720CF}" dt="2020-11-05T19:32:36.311" v="417" actId="26606"/>
          <ac:grpSpMkLst>
            <pc:docMk/>
            <pc:sldMk cId="439534184" sldId="267"/>
            <ac:grpSpMk id="69" creationId="{2D621E68-BF28-4A1C-B1A2-4E55E139E79A}"/>
          </ac:grpSpMkLst>
        </pc:grpChg>
        <pc:grpChg chg="add del">
          <ac:chgData name="Jack Yang" userId="f683bca9-64ae-4764-80fc-3b40dd2c0f53" providerId="ADAL" clId="{163AFA3F-0B39-4719-BDBF-B53F6B0720CF}" dt="2020-11-05T19:32:01.173" v="395" actId="26606"/>
          <ac:grpSpMkLst>
            <pc:docMk/>
            <pc:sldMk cId="439534184" sldId="267"/>
            <ac:grpSpMk id="74" creationId="{2109F83F-40FE-4DB3-84CC-09FB3340D06D}"/>
          </ac:grpSpMkLst>
        </pc:grpChg>
        <pc:grpChg chg="add del">
          <ac:chgData name="Jack Yang" userId="f683bca9-64ae-4764-80fc-3b40dd2c0f53" providerId="ADAL" clId="{163AFA3F-0B39-4719-BDBF-B53F6B0720CF}" dt="2020-11-05T19:32:01.606" v="397" actId="26606"/>
          <ac:grpSpMkLst>
            <pc:docMk/>
            <pc:sldMk cId="439534184" sldId="267"/>
            <ac:grpSpMk id="87" creationId="{DDE8DE2B-61C1-46D5-BEB8-521321C182C4}"/>
          </ac:grpSpMkLst>
        </pc:grpChg>
        <pc:grpChg chg="add del">
          <ac:chgData name="Jack Yang" userId="f683bca9-64ae-4764-80fc-3b40dd2c0f53" providerId="ADAL" clId="{163AFA3F-0B39-4719-BDBF-B53F6B0720CF}" dt="2020-11-05T19:32:01.606" v="397" actId="26606"/>
          <ac:grpSpMkLst>
            <pc:docMk/>
            <pc:sldMk cId="439534184" sldId="267"/>
            <ac:grpSpMk id="89" creationId="{2D621E68-BF28-4A1C-B1A2-4E55E139E79A}"/>
          </ac:grpSpMkLst>
        </pc:grpChg>
        <pc:grpChg chg="add del">
          <ac:chgData name="Jack Yang" userId="f683bca9-64ae-4764-80fc-3b40dd2c0f53" providerId="ADAL" clId="{163AFA3F-0B39-4719-BDBF-B53F6B0720CF}" dt="2020-11-05T19:32:02.466" v="399" actId="26606"/>
          <ac:grpSpMkLst>
            <pc:docMk/>
            <pc:sldMk cId="439534184" sldId="267"/>
            <ac:grpSpMk id="92" creationId="{0565C35A-C6FA-4269-822E-6DB5B9C48882}"/>
          </ac:grpSpMkLst>
        </pc:grpChg>
        <pc:grpChg chg="add del">
          <ac:chgData name="Jack Yang" userId="f683bca9-64ae-4764-80fc-3b40dd2c0f53" providerId="ADAL" clId="{163AFA3F-0B39-4719-BDBF-B53F6B0720CF}" dt="2020-11-05T19:32:02.924" v="401" actId="26606"/>
          <ac:grpSpMkLst>
            <pc:docMk/>
            <pc:sldMk cId="439534184" sldId="267"/>
            <ac:grpSpMk id="96" creationId="{609316A9-990D-4EC3-A671-70EE5C1493A4}"/>
          </ac:grpSpMkLst>
        </pc:grpChg>
        <pc:grpChg chg="add del">
          <ac:chgData name="Jack Yang" userId="f683bca9-64ae-4764-80fc-3b40dd2c0f53" providerId="ADAL" clId="{163AFA3F-0B39-4719-BDBF-B53F6B0720CF}" dt="2020-11-05T19:32:02.924" v="401" actId="26606"/>
          <ac:grpSpMkLst>
            <pc:docMk/>
            <pc:sldMk cId="439534184" sldId="267"/>
            <ac:grpSpMk id="98" creationId="{2109F83F-40FE-4DB3-84CC-09FB3340D06D}"/>
          </ac:grpSpMkLst>
        </pc:grpChg>
        <pc:grpChg chg="add del">
          <ac:chgData name="Jack Yang" userId="f683bca9-64ae-4764-80fc-3b40dd2c0f53" providerId="ADAL" clId="{163AFA3F-0B39-4719-BDBF-B53F6B0720CF}" dt="2020-11-05T19:32:04.831" v="403" actId="26606"/>
          <ac:grpSpMkLst>
            <pc:docMk/>
            <pc:sldMk cId="439534184" sldId="267"/>
            <ac:grpSpMk id="104" creationId="{0DAF8575-DDD0-43E3-95E0-CF812F06AFED}"/>
          </ac:grpSpMkLst>
        </pc:grpChg>
        <pc:grpChg chg="add del">
          <ac:chgData name="Jack Yang" userId="f683bca9-64ae-4764-80fc-3b40dd2c0f53" providerId="ADAL" clId="{163AFA3F-0B39-4719-BDBF-B53F6B0720CF}" dt="2020-11-05T19:32:04.831" v="403" actId="26606"/>
          <ac:grpSpMkLst>
            <pc:docMk/>
            <pc:sldMk cId="439534184" sldId="267"/>
            <ac:grpSpMk id="106" creationId="{2109F83F-40FE-4DB3-84CC-09FB3340D06D}"/>
          </ac:grpSpMkLst>
        </pc:grpChg>
        <pc:grpChg chg="add del">
          <ac:chgData name="Jack Yang" userId="f683bca9-64ae-4764-80fc-3b40dd2c0f53" providerId="ADAL" clId="{163AFA3F-0B39-4719-BDBF-B53F6B0720CF}" dt="2020-11-05T19:32:05.277" v="405" actId="26606"/>
          <ac:grpSpMkLst>
            <pc:docMk/>
            <pc:sldMk cId="439534184" sldId="267"/>
            <ac:grpSpMk id="112" creationId="{DDE8DE2B-61C1-46D5-BEB8-521321C182C4}"/>
          </ac:grpSpMkLst>
        </pc:grpChg>
        <pc:grpChg chg="add del">
          <ac:chgData name="Jack Yang" userId="f683bca9-64ae-4764-80fc-3b40dd2c0f53" providerId="ADAL" clId="{163AFA3F-0B39-4719-BDBF-B53F6B0720CF}" dt="2020-11-05T19:32:05.897" v="407" actId="26606"/>
          <ac:grpSpMkLst>
            <pc:docMk/>
            <pc:sldMk cId="439534184" sldId="267"/>
            <ac:grpSpMk id="114" creationId="{6CE6E43D-FC44-4F15-89C6-7C08E9BDC3FF}"/>
          </ac:grpSpMkLst>
        </pc:grpChg>
        <pc:grpChg chg="add del">
          <ac:chgData name="Jack Yang" userId="f683bca9-64ae-4764-80fc-3b40dd2c0f53" providerId="ADAL" clId="{163AFA3F-0B39-4719-BDBF-B53F6B0720CF}" dt="2020-11-05T19:32:05.897" v="407" actId="26606"/>
          <ac:grpSpMkLst>
            <pc:docMk/>
            <pc:sldMk cId="439534184" sldId="267"/>
            <ac:grpSpMk id="116" creationId="{2D621E68-BF28-4A1C-B1A2-4E55E139E79A}"/>
          </ac:grpSpMkLst>
        </pc:grpChg>
        <pc:picChg chg="add mod">
          <ac:chgData name="Jack Yang" userId="f683bca9-64ae-4764-80fc-3b40dd2c0f53" providerId="ADAL" clId="{163AFA3F-0B39-4719-BDBF-B53F6B0720CF}" dt="2020-11-05T19:32:53.513" v="423" actId="14100"/>
          <ac:picMkLst>
            <pc:docMk/>
            <pc:sldMk cId="439534184" sldId="267"/>
            <ac:picMk id="2" creationId="{2C34FF6F-9DBC-42EF-9AF4-D7C72FE2E101}"/>
          </ac:picMkLst>
        </pc:picChg>
        <pc:picChg chg="del mod">
          <ac:chgData name="Jack Yang" userId="f683bca9-64ae-4764-80fc-3b40dd2c0f53" providerId="ADAL" clId="{163AFA3F-0B39-4719-BDBF-B53F6B0720CF}" dt="2020-11-05T19:32:38.813" v="418" actId="478"/>
          <ac:picMkLst>
            <pc:docMk/>
            <pc:sldMk cId="439534184" sldId="267"/>
            <ac:picMk id="4" creationId="{2A506DF6-674F-45A2-B992-9D1018306805}"/>
          </ac:picMkLst>
        </pc:picChg>
        <pc:cxnChg chg="add del">
          <ac:chgData name="Jack Yang" userId="f683bca9-64ae-4764-80fc-3b40dd2c0f53" providerId="ADAL" clId="{163AFA3F-0B39-4719-BDBF-B53F6B0720CF}" dt="2020-11-05T19:31:17.783" v="381" actId="26606"/>
          <ac:cxnSpMkLst>
            <pc:docMk/>
            <pc:sldMk cId="439534184" sldId="267"/>
            <ac:cxnSpMk id="25" creationId="{FB1FCEB1-A7E1-417C-A7EF-AA30D5A0859F}"/>
          </ac:cxnSpMkLst>
        </pc:cxnChg>
        <pc:cxnChg chg="add del">
          <ac:chgData name="Jack Yang" userId="f683bca9-64ae-4764-80fc-3b40dd2c0f53" providerId="ADAL" clId="{163AFA3F-0B39-4719-BDBF-B53F6B0720CF}" dt="2020-11-05T19:31:17.783" v="381" actId="26606"/>
          <ac:cxnSpMkLst>
            <pc:docMk/>
            <pc:sldMk cId="439534184" sldId="267"/>
            <ac:cxnSpMk id="48" creationId="{E55891F3-A5E2-4418-8950-25FA2B731209}"/>
          </ac:cxnSpMkLst>
        </pc:cxnChg>
        <pc:cxnChg chg="add del">
          <ac:chgData name="Jack Yang" userId="f683bca9-64ae-4764-80fc-3b40dd2c0f53" providerId="ADAL" clId="{163AFA3F-0B39-4719-BDBF-B53F6B0720CF}" dt="2020-11-05T19:32:02.466" v="399" actId="26606"/>
          <ac:cxnSpMkLst>
            <pc:docMk/>
            <pc:sldMk cId="439534184" sldId="267"/>
            <ac:cxnSpMk id="76" creationId="{FB1FCEB1-A7E1-417C-A7EF-AA30D5A0859F}"/>
          </ac:cxnSpMkLst>
        </pc:cxnChg>
        <pc:cxnChg chg="add del">
          <ac:chgData name="Jack Yang" userId="f683bca9-64ae-4764-80fc-3b40dd2c0f53" providerId="ADAL" clId="{163AFA3F-0B39-4719-BDBF-B53F6B0720CF}" dt="2020-11-05T19:32:02.466" v="399" actId="26606"/>
          <ac:cxnSpMkLst>
            <pc:docMk/>
            <pc:sldMk cId="439534184" sldId="267"/>
            <ac:cxnSpMk id="94" creationId="{E55891F3-A5E2-4418-8950-25FA2B731209}"/>
          </ac:cxnSpMkLst>
        </pc:cxnChg>
      </pc:sldChg>
    </pc:docChg>
  </pc:docChgLst>
  <pc:docChgLst>
    <pc:chgData name="Eric" userId="91c040b5-a110-4d8d-99e3-2f417839ff6b" providerId="ADAL" clId="{17C9F0C4-C1BA-46F4-8DC2-53DF13F4232B}"/>
    <pc:docChg chg="modSld">
      <pc:chgData name="Eric" userId="91c040b5-a110-4d8d-99e3-2f417839ff6b" providerId="ADAL" clId="{17C9F0C4-C1BA-46F4-8DC2-53DF13F4232B}" dt="2020-11-06T08:11:27.296" v="54"/>
      <pc:docMkLst>
        <pc:docMk/>
      </pc:docMkLst>
      <pc:sldChg chg="addSp delSp modSp modTransition modAnim">
        <pc:chgData name="Eric" userId="91c040b5-a110-4d8d-99e3-2f417839ff6b" providerId="ADAL" clId="{17C9F0C4-C1BA-46F4-8DC2-53DF13F4232B}" dt="2020-11-06T08:11:27.296" v="54"/>
        <pc:sldMkLst>
          <pc:docMk/>
          <pc:sldMk cId="2554569703" sldId="262"/>
        </pc:sldMkLst>
        <pc:picChg chg="add del mod">
          <ac:chgData name="Eric" userId="91c040b5-a110-4d8d-99e3-2f417839ff6b" providerId="ADAL" clId="{17C9F0C4-C1BA-46F4-8DC2-53DF13F4232B}" dt="2020-11-06T07:52:27.443" v="1"/>
          <ac:picMkLst>
            <pc:docMk/>
            <pc:sldMk cId="2554569703" sldId="262"/>
            <ac:picMk id="3" creationId="{9E98CEA9-005F-4931-AECB-C430F3FDAE58}"/>
          </ac:picMkLst>
        </pc:picChg>
        <pc:picChg chg="add del mod">
          <ac:chgData name="Eric" userId="91c040b5-a110-4d8d-99e3-2f417839ff6b" providerId="ADAL" clId="{17C9F0C4-C1BA-46F4-8DC2-53DF13F4232B}" dt="2020-11-06T07:52:42.498" v="3"/>
          <ac:picMkLst>
            <pc:docMk/>
            <pc:sldMk cId="2554569703" sldId="262"/>
            <ac:picMk id="4" creationId="{775E6334-2A87-4B7F-95DD-3D24A11663ED}"/>
          </ac:picMkLst>
        </pc:picChg>
        <pc:picChg chg="add del mod">
          <ac:chgData name="Eric" userId="91c040b5-a110-4d8d-99e3-2f417839ff6b" providerId="ADAL" clId="{17C9F0C4-C1BA-46F4-8DC2-53DF13F4232B}" dt="2020-11-06T07:52:54.016" v="5"/>
          <ac:picMkLst>
            <pc:docMk/>
            <pc:sldMk cId="2554569703" sldId="262"/>
            <ac:picMk id="5" creationId="{BAC4E854-7086-4C75-B241-75F2B77A632F}"/>
          </ac:picMkLst>
        </pc:picChg>
        <pc:picChg chg="add del mod">
          <ac:chgData name="Eric" userId="91c040b5-a110-4d8d-99e3-2f417839ff6b" providerId="ADAL" clId="{17C9F0C4-C1BA-46F4-8DC2-53DF13F4232B}" dt="2020-11-06T07:53:06.303" v="7"/>
          <ac:picMkLst>
            <pc:docMk/>
            <pc:sldMk cId="2554569703" sldId="262"/>
            <ac:picMk id="7" creationId="{1CDD5E05-C46F-4B73-9D3D-FD3A4DBB4346}"/>
          </ac:picMkLst>
        </pc:picChg>
        <pc:picChg chg="add del mod">
          <ac:chgData name="Eric" userId="91c040b5-a110-4d8d-99e3-2f417839ff6b" providerId="ADAL" clId="{17C9F0C4-C1BA-46F4-8DC2-53DF13F4232B}" dt="2020-11-06T07:53:19.666" v="9"/>
          <ac:picMkLst>
            <pc:docMk/>
            <pc:sldMk cId="2554569703" sldId="262"/>
            <ac:picMk id="8" creationId="{B7949D0B-361B-450A-A71F-1F11D360C56A}"/>
          </ac:picMkLst>
        </pc:picChg>
        <pc:picChg chg="add del mod">
          <ac:chgData name="Eric" userId="91c040b5-a110-4d8d-99e3-2f417839ff6b" providerId="ADAL" clId="{17C9F0C4-C1BA-46F4-8DC2-53DF13F4232B}" dt="2020-11-06T07:53:29.557" v="11"/>
          <ac:picMkLst>
            <pc:docMk/>
            <pc:sldMk cId="2554569703" sldId="262"/>
            <ac:picMk id="9" creationId="{1D3F3E3A-5257-4DBD-B880-8502EFB8AFDF}"/>
          </ac:picMkLst>
        </pc:picChg>
        <pc:picChg chg="add del mod">
          <ac:chgData name="Eric" userId="91c040b5-a110-4d8d-99e3-2f417839ff6b" providerId="ADAL" clId="{17C9F0C4-C1BA-46F4-8DC2-53DF13F4232B}" dt="2020-11-06T07:53:43.898" v="13"/>
          <ac:picMkLst>
            <pc:docMk/>
            <pc:sldMk cId="2554569703" sldId="262"/>
            <ac:picMk id="10" creationId="{3E7D2482-CAA0-488E-AFA7-D49AB7D507EF}"/>
          </ac:picMkLst>
        </pc:picChg>
        <pc:picChg chg="add del mod">
          <ac:chgData name="Eric" userId="91c040b5-a110-4d8d-99e3-2f417839ff6b" providerId="ADAL" clId="{17C9F0C4-C1BA-46F4-8DC2-53DF13F4232B}" dt="2020-11-06T07:53:54.878" v="15"/>
          <ac:picMkLst>
            <pc:docMk/>
            <pc:sldMk cId="2554569703" sldId="262"/>
            <ac:picMk id="11" creationId="{2CF7F321-3B6F-402E-A2BA-ED417DA67792}"/>
          </ac:picMkLst>
        </pc:picChg>
        <pc:picChg chg="add del mod">
          <ac:chgData name="Eric" userId="91c040b5-a110-4d8d-99e3-2f417839ff6b" providerId="ADAL" clId="{17C9F0C4-C1BA-46F4-8DC2-53DF13F4232B}" dt="2020-11-06T07:55:15.556" v="17"/>
          <ac:picMkLst>
            <pc:docMk/>
            <pc:sldMk cId="2554569703" sldId="262"/>
            <ac:picMk id="22" creationId="{74F36D49-3046-486D-854E-ACA8585137FA}"/>
          </ac:picMkLst>
        </pc:picChg>
        <pc:picChg chg="add del mod">
          <ac:chgData name="Eric" userId="91c040b5-a110-4d8d-99e3-2f417839ff6b" providerId="ADAL" clId="{17C9F0C4-C1BA-46F4-8DC2-53DF13F4232B}" dt="2020-11-06T07:55:38.986" v="19"/>
          <ac:picMkLst>
            <pc:docMk/>
            <pc:sldMk cId="2554569703" sldId="262"/>
            <ac:picMk id="23" creationId="{FAF23C14-3C97-4F37-94E4-7A5C110FDA4B}"/>
          </ac:picMkLst>
        </pc:picChg>
        <pc:picChg chg="add del mod">
          <ac:chgData name="Eric" userId="91c040b5-a110-4d8d-99e3-2f417839ff6b" providerId="ADAL" clId="{17C9F0C4-C1BA-46F4-8DC2-53DF13F4232B}" dt="2020-11-06T07:55:57.971" v="21"/>
          <ac:picMkLst>
            <pc:docMk/>
            <pc:sldMk cId="2554569703" sldId="262"/>
            <ac:picMk id="24" creationId="{AA76EFF9-56D0-4961-9673-47A860DAC929}"/>
          </ac:picMkLst>
        </pc:picChg>
        <pc:picChg chg="add del mod">
          <ac:chgData name="Eric" userId="91c040b5-a110-4d8d-99e3-2f417839ff6b" providerId="ADAL" clId="{17C9F0C4-C1BA-46F4-8DC2-53DF13F4232B}" dt="2020-11-06T07:56:34.880" v="23"/>
          <ac:picMkLst>
            <pc:docMk/>
            <pc:sldMk cId="2554569703" sldId="262"/>
            <ac:picMk id="25" creationId="{9B821243-FE36-47BD-A1F5-B054DB91C317}"/>
          </ac:picMkLst>
        </pc:picChg>
        <pc:picChg chg="add del mod">
          <ac:chgData name="Eric" userId="91c040b5-a110-4d8d-99e3-2f417839ff6b" providerId="ADAL" clId="{17C9F0C4-C1BA-46F4-8DC2-53DF13F4232B}" dt="2020-11-06T07:57:03.368" v="25"/>
          <ac:picMkLst>
            <pc:docMk/>
            <pc:sldMk cId="2554569703" sldId="262"/>
            <ac:picMk id="26" creationId="{09262613-AE02-4334-BDA3-96CE7B426A8F}"/>
          </ac:picMkLst>
        </pc:picChg>
        <pc:picChg chg="add del mod">
          <ac:chgData name="Eric" userId="91c040b5-a110-4d8d-99e3-2f417839ff6b" providerId="ADAL" clId="{17C9F0C4-C1BA-46F4-8DC2-53DF13F4232B}" dt="2020-11-06T07:57:40.272" v="27"/>
          <ac:picMkLst>
            <pc:docMk/>
            <pc:sldMk cId="2554569703" sldId="262"/>
            <ac:picMk id="27" creationId="{A05F6486-274C-49C1-BCE5-365CC4E76EA0}"/>
          </ac:picMkLst>
        </pc:picChg>
        <pc:picChg chg="add del mod">
          <ac:chgData name="Eric" userId="91c040b5-a110-4d8d-99e3-2f417839ff6b" providerId="ADAL" clId="{17C9F0C4-C1BA-46F4-8DC2-53DF13F4232B}" dt="2020-11-06T07:58:01.284" v="29"/>
          <ac:picMkLst>
            <pc:docMk/>
            <pc:sldMk cId="2554569703" sldId="262"/>
            <ac:picMk id="28" creationId="{1C9CC09B-2EFA-451E-A23B-AB2042C9E2CB}"/>
          </ac:picMkLst>
        </pc:picChg>
        <pc:picChg chg="add del mod">
          <ac:chgData name="Eric" userId="91c040b5-a110-4d8d-99e3-2f417839ff6b" providerId="ADAL" clId="{17C9F0C4-C1BA-46F4-8DC2-53DF13F4232B}" dt="2020-11-06T07:58:19.228" v="31"/>
          <ac:picMkLst>
            <pc:docMk/>
            <pc:sldMk cId="2554569703" sldId="262"/>
            <ac:picMk id="29" creationId="{15C3AD1E-8318-442B-8CE4-AB4EBFC09A44}"/>
          </ac:picMkLst>
        </pc:picChg>
        <pc:picChg chg="add del mod">
          <ac:chgData name="Eric" userId="91c040b5-a110-4d8d-99e3-2f417839ff6b" providerId="ADAL" clId="{17C9F0C4-C1BA-46F4-8DC2-53DF13F4232B}" dt="2020-11-06T07:58:31.683" v="33"/>
          <ac:picMkLst>
            <pc:docMk/>
            <pc:sldMk cId="2554569703" sldId="262"/>
            <ac:picMk id="30" creationId="{A8CF8FF3-7088-4F0C-951F-EA3A14454D9C}"/>
          </ac:picMkLst>
        </pc:picChg>
        <pc:picChg chg="add del mod">
          <ac:chgData name="Eric" userId="91c040b5-a110-4d8d-99e3-2f417839ff6b" providerId="ADAL" clId="{17C9F0C4-C1BA-46F4-8DC2-53DF13F4232B}" dt="2020-11-06T07:58:58.163" v="35"/>
          <ac:picMkLst>
            <pc:docMk/>
            <pc:sldMk cId="2554569703" sldId="262"/>
            <ac:picMk id="31" creationId="{C50D3E75-6DFF-410F-8B54-91040F77F953}"/>
          </ac:picMkLst>
        </pc:picChg>
        <pc:picChg chg="add del mod">
          <ac:chgData name="Eric" userId="91c040b5-a110-4d8d-99e3-2f417839ff6b" providerId="ADAL" clId="{17C9F0C4-C1BA-46F4-8DC2-53DF13F4232B}" dt="2020-11-06T07:59:33.873" v="37"/>
          <ac:picMkLst>
            <pc:docMk/>
            <pc:sldMk cId="2554569703" sldId="262"/>
            <ac:picMk id="32" creationId="{A0686D5E-B91A-4764-9E4B-10E128A5BF49}"/>
          </ac:picMkLst>
        </pc:picChg>
        <pc:picChg chg="add del mod">
          <ac:chgData name="Eric" userId="91c040b5-a110-4d8d-99e3-2f417839ff6b" providerId="ADAL" clId="{17C9F0C4-C1BA-46F4-8DC2-53DF13F4232B}" dt="2020-11-06T08:00:45.986" v="39"/>
          <ac:picMkLst>
            <pc:docMk/>
            <pc:sldMk cId="2554569703" sldId="262"/>
            <ac:picMk id="33" creationId="{DABFF9B4-ADC8-427C-B4DA-F3355BE01C4B}"/>
          </ac:picMkLst>
        </pc:picChg>
        <pc:picChg chg="add del mod">
          <ac:chgData name="Eric" userId="91c040b5-a110-4d8d-99e3-2f417839ff6b" providerId="ADAL" clId="{17C9F0C4-C1BA-46F4-8DC2-53DF13F4232B}" dt="2020-11-06T08:08:04.314" v="41"/>
          <ac:picMkLst>
            <pc:docMk/>
            <pc:sldMk cId="2554569703" sldId="262"/>
            <ac:picMk id="34" creationId="{F70666FE-4626-4B44-8F4A-B8B014D59DED}"/>
          </ac:picMkLst>
        </pc:picChg>
        <pc:picChg chg="add del mod">
          <ac:chgData name="Eric" userId="91c040b5-a110-4d8d-99e3-2f417839ff6b" providerId="ADAL" clId="{17C9F0C4-C1BA-46F4-8DC2-53DF13F4232B}" dt="2020-11-06T08:08:54.438" v="43"/>
          <ac:picMkLst>
            <pc:docMk/>
            <pc:sldMk cId="2554569703" sldId="262"/>
            <ac:picMk id="35" creationId="{AF542598-A5E4-4907-9111-57E9070C77AF}"/>
          </ac:picMkLst>
        </pc:picChg>
        <pc:picChg chg="add del mod">
          <ac:chgData name="Eric" userId="91c040b5-a110-4d8d-99e3-2f417839ff6b" providerId="ADAL" clId="{17C9F0C4-C1BA-46F4-8DC2-53DF13F4232B}" dt="2020-11-06T08:09:14.744" v="45"/>
          <ac:picMkLst>
            <pc:docMk/>
            <pc:sldMk cId="2554569703" sldId="262"/>
            <ac:picMk id="36" creationId="{30FBA72B-BFAC-4962-B02F-0A433E111FD1}"/>
          </ac:picMkLst>
        </pc:picChg>
        <pc:picChg chg="add del mod">
          <ac:chgData name="Eric" userId="91c040b5-a110-4d8d-99e3-2f417839ff6b" providerId="ADAL" clId="{17C9F0C4-C1BA-46F4-8DC2-53DF13F4232B}" dt="2020-11-06T08:09:35.051" v="47"/>
          <ac:picMkLst>
            <pc:docMk/>
            <pc:sldMk cId="2554569703" sldId="262"/>
            <ac:picMk id="37" creationId="{B3670271-738B-4E50-A528-F8F6612EED9D}"/>
          </ac:picMkLst>
        </pc:picChg>
        <pc:picChg chg="add del mod">
          <ac:chgData name="Eric" userId="91c040b5-a110-4d8d-99e3-2f417839ff6b" providerId="ADAL" clId="{17C9F0C4-C1BA-46F4-8DC2-53DF13F4232B}" dt="2020-11-06T08:09:51.612" v="49"/>
          <ac:picMkLst>
            <pc:docMk/>
            <pc:sldMk cId="2554569703" sldId="262"/>
            <ac:picMk id="38" creationId="{75B25BF7-E059-4D03-929B-9B3B87318802}"/>
          </ac:picMkLst>
        </pc:picChg>
        <pc:picChg chg="add del mod">
          <ac:chgData name="Eric" userId="91c040b5-a110-4d8d-99e3-2f417839ff6b" providerId="ADAL" clId="{17C9F0C4-C1BA-46F4-8DC2-53DF13F4232B}" dt="2020-11-06T08:10:09.436" v="51"/>
          <ac:picMkLst>
            <pc:docMk/>
            <pc:sldMk cId="2554569703" sldId="262"/>
            <ac:picMk id="39" creationId="{61A9DC20-D025-46ED-BC62-2A6582286F07}"/>
          </ac:picMkLst>
        </pc:picChg>
        <pc:picChg chg="add del mod">
          <ac:chgData name="Eric" userId="91c040b5-a110-4d8d-99e3-2f417839ff6b" providerId="ADAL" clId="{17C9F0C4-C1BA-46F4-8DC2-53DF13F4232B}" dt="2020-11-06T08:10:50.777" v="53"/>
          <ac:picMkLst>
            <pc:docMk/>
            <pc:sldMk cId="2554569703" sldId="262"/>
            <ac:picMk id="40" creationId="{4A547549-FEDF-4750-BA2A-83CBD4B29A1D}"/>
          </ac:picMkLst>
        </pc:picChg>
        <pc:picChg chg="add mod">
          <ac:chgData name="Eric" userId="91c040b5-a110-4d8d-99e3-2f417839ff6b" providerId="ADAL" clId="{17C9F0C4-C1BA-46F4-8DC2-53DF13F4232B}" dt="2020-11-06T08:11:27.296" v="54"/>
          <ac:picMkLst>
            <pc:docMk/>
            <pc:sldMk cId="2554569703" sldId="262"/>
            <ac:picMk id="41" creationId="{DFD4B924-4B3F-493B-A2AA-3026BBAD5A2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4.svg"/><Relationship Id="rId1" Type="http://schemas.openxmlformats.org/officeDocument/2006/relationships/image" Target="../media/image13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64B39C-8205-44FA-9249-6C2215C8E9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437929E-073A-4F97-B2F0-CFFA9D06DE53}">
      <dgm:prSet/>
      <dgm:spPr/>
      <dgm:t>
        <a:bodyPr/>
        <a:lstStyle/>
        <a:p>
          <a:r>
            <a:rPr lang="en-CA"/>
            <a:t>Virtual closet mobile application</a:t>
          </a:r>
          <a:endParaRPr lang="en-US"/>
        </a:p>
      </dgm:t>
    </dgm:pt>
    <dgm:pt modelId="{2C5E373C-9429-4CE0-80ED-16E1E5F270E8}" type="parTrans" cxnId="{6A2558E3-F215-4E3B-83E9-EEF8F14DCFA7}">
      <dgm:prSet/>
      <dgm:spPr/>
      <dgm:t>
        <a:bodyPr/>
        <a:lstStyle/>
        <a:p>
          <a:endParaRPr lang="en-US"/>
        </a:p>
      </dgm:t>
    </dgm:pt>
    <dgm:pt modelId="{A23A55EB-FCE8-4EAC-B153-35F7F02A7B85}" type="sibTrans" cxnId="{6A2558E3-F215-4E3B-83E9-EEF8F14DCFA7}">
      <dgm:prSet/>
      <dgm:spPr/>
      <dgm:t>
        <a:bodyPr/>
        <a:lstStyle/>
        <a:p>
          <a:endParaRPr lang="en-US"/>
        </a:p>
      </dgm:t>
    </dgm:pt>
    <dgm:pt modelId="{1A07C2F2-B0B7-4FB6-82D4-500C38EBFEA9}">
      <dgm:prSet/>
      <dgm:spPr/>
      <dgm:t>
        <a:bodyPr/>
        <a:lstStyle/>
        <a:p>
          <a:r>
            <a:rPr lang="en-CA"/>
            <a:t>Database for clothes and accessories</a:t>
          </a:r>
          <a:endParaRPr lang="en-US"/>
        </a:p>
      </dgm:t>
    </dgm:pt>
    <dgm:pt modelId="{7947AAEC-A0E9-4066-BD19-0D1333D1AA8F}" type="parTrans" cxnId="{DE14D664-3103-45D8-A837-4EFE70ADF709}">
      <dgm:prSet/>
      <dgm:spPr/>
      <dgm:t>
        <a:bodyPr/>
        <a:lstStyle/>
        <a:p>
          <a:endParaRPr lang="en-US"/>
        </a:p>
      </dgm:t>
    </dgm:pt>
    <dgm:pt modelId="{011423AE-3C35-4A5A-B889-AC123C5F766F}" type="sibTrans" cxnId="{DE14D664-3103-45D8-A837-4EFE70ADF709}">
      <dgm:prSet/>
      <dgm:spPr/>
      <dgm:t>
        <a:bodyPr/>
        <a:lstStyle/>
        <a:p>
          <a:endParaRPr lang="en-US"/>
        </a:p>
      </dgm:t>
    </dgm:pt>
    <dgm:pt modelId="{2F7D9762-C8EB-4AD1-8C22-EB9A51A4008F}">
      <dgm:prSet/>
      <dgm:spPr/>
      <dgm:t>
        <a:bodyPr/>
        <a:lstStyle/>
        <a:p>
          <a:r>
            <a:rPr lang="en-CA"/>
            <a:t>Mix and match clothing items</a:t>
          </a:r>
          <a:endParaRPr lang="en-US"/>
        </a:p>
      </dgm:t>
    </dgm:pt>
    <dgm:pt modelId="{488DC7D8-97FE-42A3-95EE-6549ADCA90B2}" type="parTrans" cxnId="{B776502F-9151-48FC-87FF-B4CAA8E34BB1}">
      <dgm:prSet/>
      <dgm:spPr/>
      <dgm:t>
        <a:bodyPr/>
        <a:lstStyle/>
        <a:p>
          <a:endParaRPr lang="en-US"/>
        </a:p>
      </dgm:t>
    </dgm:pt>
    <dgm:pt modelId="{EEDA4EA0-479B-4A4B-96FD-ED29BF419803}" type="sibTrans" cxnId="{B776502F-9151-48FC-87FF-B4CAA8E34BB1}">
      <dgm:prSet/>
      <dgm:spPr/>
      <dgm:t>
        <a:bodyPr/>
        <a:lstStyle/>
        <a:p>
          <a:endParaRPr lang="en-US"/>
        </a:p>
      </dgm:t>
    </dgm:pt>
    <dgm:pt modelId="{87D099ED-3D96-49E1-82CC-D51CA152A3C5}">
      <dgm:prSet/>
      <dgm:spPr/>
      <dgm:t>
        <a:bodyPr/>
        <a:lstStyle/>
        <a:p>
          <a:r>
            <a:rPr lang="en-CA"/>
            <a:t>Allows planning of outfits on the go</a:t>
          </a:r>
          <a:endParaRPr lang="en-US"/>
        </a:p>
      </dgm:t>
    </dgm:pt>
    <dgm:pt modelId="{A3353C3B-26F7-4C96-A01E-4A91A24E32B9}" type="parTrans" cxnId="{A7FE2FA5-8DD6-4E5F-B1AB-BF0C1A042B0A}">
      <dgm:prSet/>
      <dgm:spPr/>
      <dgm:t>
        <a:bodyPr/>
        <a:lstStyle/>
        <a:p>
          <a:endParaRPr lang="en-US"/>
        </a:p>
      </dgm:t>
    </dgm:pt>
    <dgm:pt modelId="{B6620EA0-3A64-4F07-83AB-9F1A8E5EB066}" type="sibTrans" cxnId="{A7FE2FA5-8DD6-4E5F-B1AB-BF0C1A042B0A}">
      <dgm:prSet/>
      <dgm:spPr/>
      <dgm:t>
        <a:bodyPr/>
        <a:lstStyle/>
        <a:p>
          <a:endParaRPr lang="en-US"/>
        </a:p>
      </dgm:t>
    </dgm:pt>
    <dgm:pt modelId="{56F14520-9E31-45F3-96B3-51AEE2224F89}">
      <dgm:prSet/>
      <dgm:spPr/>
      <dgm:t>
        <a:bodyPr/>
        <a:lstStyle/>
        <a:p>
          <a:r>
            <a:rPr lang="en-CA"/>
            <a:t>Share and explore clothes with friends</a:t>
          </a:r>
          <a:endParaRPr lang="en-US"/>
        </a:p>
      </dgm:t>
    </dgm:pt>
    <dgm:pt modelId="{E9C73D31-630E-45FE-A9E1-8E78A8C36CAE}" type="parTrans" cxnId="{801EA79B-8599-4DE7-87F7-8EB058D49E97}">
      <dgm:prSet/>
      <dgm:spPr/>
      <dgm:t>
        <a:bodyPr/>
        <a:lstStyle/>
        <a:p>
          <a:endParaRPr lang="en-US"/>
        </a:p>
      </dgm:t>
    </dgm:pt>
    <dgm:pt modelId="{3287F115-B046-4550-9CCE-964FC169CDC5}" type="sibTrans" cxnId="{801EA79B-8599-4DE7-87F7-8EB058D49E97}">
      <dgm:prSet/>
      <dgm:spPr/>
      <dgm:t>
        <a:bodyPr/>
        <a:lstStyle/>
        <a:p>
          <a:endParaRPr lang="en-US"/>
        </a:p>
      </dgm:t>
    </dgm:pt>
    <dgm:pt modelId="{9FED1711-05AB-4342-B031-013632BDDB9E}" type="pres">
      <dgm:prSet presAssocID="{AE64B39C-8205-44FA-9249-6C2215C8E9F5}" presName="root" presStyleCnt="0">
        <dgm:presLayoutVars>
          <dgm:dir/>
          <dgm:resizeHandles val="exact"/>
        </dgm:presLayoutVars>
      </dgm:prSet>
      <dgm:spPr/>
    </dgm:pt>
    <dgm:pt modelId="{BA5F82ED-DE12-433F-B506-1B4EF55FB65F}" type="pres">
      <dgm:prSet presAssocID="{D437929E-073A-4F97-B2F0-CFFA9D06DE53}" presName="compNode" presStyleCnt="0"/>
      <dgm:spPr/>
    </dgm:pt>
    <dgm:pt modelId="{58265549-459C-44B0-BE94-DD3197B4FAAA}" type="pres">
      <dgm:prSet presAssocID="{D437929E-073A-4F97-B2F0-CFFA9D06DE53}" presName="bgRect" presStyleLbl="bgShp" presStyleIdx="0" presStyleCnt="5"/>
      <dgm:spPr/>
    </dgm:pt>
    <dgm:pt modelId="{06BBA20F-D04D-498C-9827-A8F8594BC23F}" type="pres">
      <dgm:prSet presAssocID="{D437929E-073A-4F97-B2F0-CFFA9D06DE5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ger"/>
        </a:ext>
      </dgm:extLst>
    </dgm:pt>
    <dgm:pt modelId="{24E598CC-C9BA-4B3C-9A4E-E1D29730D663}" type="pres">
      <dgm:prSet presAssocID="{D437929E-073A-4F97-B2F0-CFFA9D06DE53}" presName="spaceRect" presStyleCnt="0"/>
      <dgm:spPr/>
    </dgm:pt>
    <dgm:pt modelId="{3332C381-7ACC-4FA1-B02C-251349FB643C}" type="pres">
      <dgm:prSet presAssocID="{D437929E-073A-4F97-B2F0-CFFA9D06DE53}" presName="parTx" presStyleLbl="revTx" presStyleIdx="0" presStyleCnt="5">
        <dgm:presLayoutVars>
          <dgm:chMax val="0"/>
          <dgm:chPref val="0"/>
        </dgm:presLayoutVars>
      </dgm:prSet>
      <dgm:spPr/>
    </dgm:pt>
    <dgm:pt modelId="{3F7CCD23-D84D-41DE-8FB6-8018340E7284}" type="pres">
      <dgm:prSet presAssocID="{A23A55EB-FCE8-4EAC-B153-35F7F02A7B85}" presName="sibTrans" presStyleCnt="0"/>
      <dgm:spPr/>
    </dgm:pt>
    <dgm:pt modelId="{B01DABEA-648A-4502-A3B4-1B4DB9A1B0AD}" type="pres">
      <dgm:prSet presAssocID="{1A07C2F2-B0B7-4FB6-82D4-500C38EBFEA9}" presName="compNode" presStyleCnt="0"/>
      <dgm:spPr/>
    </dgm:pt>
    <dgm:pt modelId="{1E59809C-8280-41D5-A64E-4DF51A85226C}" type="pres">
      <dgm:prSet presAssocID="{1A07C2F2-B0B7-4FB6-82D4-500C38EBFEA9}" presName="bgRect" presStyleLbl="bgShp" presStyleIdx="1" presStyleCnt="5"/>
      <dgm:spPr/>
    </dgm:pt>
    <dgm:pt modelId="{87168B39-9816-4BCE-9037-1CA0DC2C30BC}" type="pres">
      <dgm:prSet presAssocID="{1A07C2F2-B0B7-4FB6-82D4-500C38EBFEA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ess"/>
        </a:ext>
      </dgm:extLst>
    </dgm:pt>
    <dgm:pt modelId="{1D92EC72-3957-4139-9A02-CD5BE3349354}" type="pres">
      <dgm:prSet presAssocID="{1A07C2F2-B0B7-4FB6-82D4-500C38EBFEA9}" presName="spaceRect" presStyleCnt="0"/>
      <dgm:spPr/>
    </dgm:pt>
    <dgm:pt modelId="{23C6B0B2-1148-4996-BC59-6A3BFD98E6A3}" type="pres">
      <dgm:prSet presAssocID="{1A07C2F2-B0B7-4FB6-82D4-500C38EBFEA9}" presName="parTx" presStyleLbl="revTx" presStyleIdx="1" presStyleCnt="5">
        <dgm:presLayoutVars>
          <dgm:chMax val="0"/>
          <dgm:chPref val="0"/>
        </dgm:presLayoutVars>
      </dgm:prSet>
      <dgm:spPr/>
    </dgm:pt>
    <dgm:pt modelId="{D360049B-87DA-4EA7-B3C2-8D2613E9524C}" type="pres">
      <dgm:prSet presAssocID="{011423AE-3C35-4A5A-B889-AC123C5F766F}" presName="sibTrans" presStyleCnt="0"/>
      <dgm:spPr/>
    </dgm:pt>
    <dgm:pt modelId="{EDEE8723-4ED4-4510-B893-0AEF148ABE67}" type="pres">
      <dgm:prSet presAssocID="{2F7D9762-C8EB-4AD1-8C22-EB9A51A4008F}" presName="compNode" presStyleCnt="0"/>
      <dgm:spPr/>
    </dgm:pt>
    <dgm:pt modelId="{68C8422E-B7C7-454B-9742-1F2D8084278E}" type="pres">
      <dgm:prSet presAssocID="{2F7D9762-C8EB-4AD1-8C22-EB9A51A4008F}" presName="bgRect" presStyleLbl="bgShp" presStyleIdx="2" presStyleCnt="5"/>
      <dgm:spPr/>
    </dgm:pt>
    <dgm:pt modelId="{9C0151F6-3AEC-42E2-87D3-AA553EB4E295}" type="pres">
      <dgm:prSet presAssocID="{2F7D9762-C8EB-4AD1-8C22-EB9A51A4008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irt"/>
        </a:ext>
      </dgm:extLst>
    </dgm:pt>
    <dgm:pt modelId="{DCDD4B50-0335-4EEF-A9A9-262A3AA7399C}" type="pres">
      <dgm:prSet presAssocID="{2F7D9762-C8EB-4AD1-8C22-EB9A51A4008F}" presName="spaceRect" presStyleCnt="0"/>
      <dgm:spPr/>
    </dgm:pt>
    <dgm:pt modelId="{DE4C0933-AB50-41F5-9164-178D93C519C9}" type="pres">
      <dgm:prSet presAssocID="{2F7D9762-C8EB-4AD1-8C22-EB9A51A4008F}" presName="parTx" presStyleLbl="revTx" presStyleIdx="2" presStyleCnt="5">
        <dgm:presLayoutVars>
          <dgm:chMax val="0"/>
          <dgm:chPref val="0"/>
        </dgm:presLayoutVars>
      </dgm:prSet>
      <dgm:spPr/>
    </dgm:pt>
    <dgm:pt modelId="{45227ECF-ECA3-42AD-8392-663220989B10}" type="pres">
      <dgm:prSet presAssocID="{EEDA4EA0-479B-4A4B-96FD-ED29BF419803}" presName="sibTrans" presStyleCnt="0"/>
      <dgm:spPr/>
    </dgm:pt>
    <dgm:pt modelId="{821554A5-4869-4783-AD55-91FBE65BD973}" type="pres">
      <dgm:prSet presAssocID="{87D099ED-3D96-49E1-82CC-D51CA152A3C5}" presName="compNode" presStyleCnt="0"/>
      <dgm:spPr/>
    </dgm:pt>
    <dgm:pt modelId="{4E5960EF-FEBE-48C1-BC86-6F13DB6C1904}" type="pres">
      <dgm:prSet presAssocID="{87D099ED-3D96-49E1-82CC-D51CA152A3C5}" presName="bgRect" presStyleLbl="bgShp" presStyleIdx="3" presStyleCnt="5"/>
      <dgm:spPr/>
    </dgm:pt>
    <dgm:pt modelId="{CDE21940-2B78-4E6F-8F92-9741618D7CE5}" type="pres">
      <dgm:prSet presAssocID="{87D099ED-3D96-49E1-82CC-D51CA152A3C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it"/>
        </a:ext>
      </dgm:extLst>
    </dgm:pt>
    <dgm:pt modelId="{AC8534A7-5CFD-4926-98BD-FFA6E5853214}" type="pres">
      <dgm:prSet presAssocID="{87D099ED-3D96-49E1-82CC-D51CA152A3C5}" presName="spaceRect" presStyleCnt="0"/>
      <dgm:spPr/>
    </dgm:pt>
    <dgm:pt modelId="{7513540C-556B-4CB4-923C-9BDFE6783EA6}" type="pres">
      <dgm:prSet presAssocID="{87D099ED-3D96-49E1-82CC-D51CA152A3C5}" presName="parTx" presStyleLbl="revTx" presStyleIdx="3" presStyleCnt="5">
        <dgm:presLayoutVars>
          <dgm:chMax val="0"/>
          <dgm:chPref val="0"/>
        </dgm:presLayoutVars>
      </dgm:prSet>
      <dgm:spPr/>
    </dgm:pt>
    <dgm:pt modelId="{4EB99632-DCC2-42EA-84B8-5BC0546486D1}" type="pres">
      <dgm:prSet presAssocID="{B6620EA0-3A64-4F07-83AB-9F1A8E5EB066}" presName="sibTrans" presStyleCnt="0"/>
      <dgm:spPr/>
    </dgm:pt>
    <dgm:pt modelId="{08557819-BA62-47DD-B6C3-225064A50CBA}" type="pres">
      <dgm:prSet presAssocID="{56F14520-9E31-45F3-96B3-51AEE2224F89}" presName="compNode" presStyleCnt="0"/>
      <dgm:spPr/>
    </dgm:pt>
    <dgm:pt modelId="{EBBBB95C-8943-4344-8971-F322FFD0DBC8}" type="pres">
      <dgm:prSet presAssocID="{56F14520-9E31-45F3-96B3-51AEE2224F89}" presName="bgRect" presStyleLbl="bgShp" presStyleIdx="4" presStyleCnt="5"/>
      <dgm:spPr/>
    </dgm:pt>
    <dgm:pt modelId="{D39D9A30-FFA9-41B8-8C64-D666C5D59136}" type="pres">
      <dgm:prSet presAssocID="{56F14520-9E31-45F3-96B3-51AEE2224F8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e"/>
        </a:ext>
      </dgm:extLst>
    </dgm:pt>
    <dgm:pt modelId="{FE8A3D9B-AE94-4C25-B88E-AD5EEB70DFB0}" type="pres">
      <dgm:prSet presAssocID="{56F14520-9E31-45F3-96B3-51AEE2224F89}" presName="spaceRect" presStyleCnt="0"/>
      <dgm:spPr/>
    </dgm:pt>
    <dgm:pt modelId="{2883A991-FE0A-484D-B68C-8C7EF80F0A25}" type="pres">
      <dgm:prSet presAssocID="{56F14520-9E31-45F3-96B3-51AEE2224F8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4DF6224-3342-49A5-847B-02C997DBED7F}" type="presOf" srcId="{AE64B39C-8205-44FA-9249-6C2215C8E9F5}" destId="{9FED1711-05AB-4342-B031-013632BDDB9E}" srcOrd="0" destOrd="0" presId="urn:microsoft.com/office/officeart/2018/2/layout/IconVerticalSolidList"/>
    <dgm:cxn modelId="{B776502F-9151-48FC-87FF-B4CAA8E34BB1}" srcId="{AE64B39C-8205-44FA-9249-6C2215C8E9F5}" destId="{2F7D9762-C8EB-4AD1-8C22-EB9A51A4008F}" srcOrd="2" destOrd="0" parTransId="{488DC7D8-97FE-42A3-95EE-6549ADCA90B2}" sibTransId="{EEDA4EA0-479B-4A4B-96FD-ED29BF419803}"/>
    <dgm:cxn modelId="{57C29A38-4778-451B-B383-86C5DBE473BB}" type="presOf" srcId="{56F14520-9E31-45F3-96B3-51AEE2224F89}" destId="{2883A991-FE0A-484D-B68C-8C7EF80F0A25}" srcOrd="0" destOrd="0" presId="urn:microsoft.com/office/officeart/2018/2/layout/IconVerticalSolidList"/>
    <dgm:cxn modelId="{DE14D664-3103-45D8-A837-4EFE70ADF709}" srcId="{AE64B39C-8205-44FA-9249-6C2215C8E9F5}" destId="{1A07C2F2-B0B7-4FB6-82D4-500C38EBFEA9}" srcOrd="1" destOrd="0" parTransId="{7947AAEC-A0E9-4066-BD19-0D1333D1AA8F}" sibTransId="{011423AE-3C35-4A5A-B889-AC123C5F766F}"/>
    <dgm:cxn modelId="{65F4D295-F782-468A-A279-65879FC2FF2B}" type="presOf" srcId="{1A07C2F2-B0B7-4FB6-82D4-500C38EBFEA9}" destId="{23C6B0B2-1148-4996-BC59-6A3BFD98E6A3}" srcOrd="0" destOrd="0" presId="urn:microsoft.com/office/officeart/2018/2/layout/IconVerticalSolidList"/>
    <dgm:cxn modelId="{801EA79B-8599-4DE7-87F7-8EB058D49E97}" srcId="{AE64B39C-8205-44FA-9249-6C2215C8E9F5}" destId="{56F14520-9E31-45F3-96B3-51AEE2224F89}" srcOrd="4" destOrd="0" parTransId="{E9C73D31-630E-45FE-A9E1-8E78A8C36CAE}" sibTransId="{3287F115-B046-4550-9CCE-964FC169CDC5}"/>
    <dgm:cxn modelId="{A7FE2FA5-8DD6-4E5F-B1AB-BF0C1A042B0A}" srcId="{AE64B39C-8205-44FA-9249-6C2215C8E9F5}" destId="{87D099ED-3D96-49E1-82CC-D51CA152A3C5}" srcOrd="3" destOrd="0" parTransId="{A3353C3B-26F7-4C96-A01E-4A91A24E32B9}" sibTransId="{B6620EA0-3A64-4F07-83AB-9F1A8E5EB066}"/>
    <dgm:cxn modelId="{16A45BD9-91C5-4CA1-AF27-5D2F36BECD0A}" type="presOf" srcId="{D437929E-073A-4F97-B2F0-CFFA9D06DE53}" destId="{3332C381-7ACC-4FA1-B02C-251349FB643C}" srcOrd="0" destOrd="0" presId="urn:microsoft.com/office/officeart/2018/2/layout/IconVerticalSolidList"/>
    <dgm:cxn modelId="{6A2558E3-F215-4E3B-83E9-EEF8F14DCFA7}" srcId="{AE64B39C-8205-44FA-9249-6C2215C8E9F5}" destId="{D437929E-073A-4F97-B2F0-CFFA9D06DE53}" srcOrd="0" destOrd="0" parTransId="{2C5E373C-9429-4CE0-80ED-16E1E5F270E8}" sibTransId="{A23A55EB-FCE8-4EAC-B153-35F7F02A7B85}"/>
    <dgm:cxn modelId="{6F34E7E5-EE47-45E2-8963-D6295D32AC60}" type="presOf" srcId="{87D099ED-3D96-49E1-82CC-D51CA152A3C5}" destId="{7513540C-556B-4CB4-923C-9BDFE6783EA6}" srcOrd="0" destOrd="0" presId="urn:microsoft.com/office/officeart/2018/2/layout/IconVerticalSolidList"/>
    <dgm:cxn modelId="{F02F79F6-6FA0-4CB4-B754-5B886D53A5C2}" type="presOf" srcId="{2F7D9762-C8EB-4AD1-8C22-EB9A51A4008F}" destId="{DE4C0933-AB50-41F5-9164-178D93C519C9}" srcOrd="0" destOrd="0" presId="urn:microsoft.com/office/officeart/2018/2/layout/IconVerticalSolidList"/>
    <dgm:cxn modelId="{7C39F06D-8341-4BE9-B70C-20B10E54E7A0}" type="presParOf" srcId="{9FED1711-05AB-4342-B031-013632BDDB9E}" destId="{BA5F82ED-DE12-433F-B506-1B4EF55FB65F}" srcOrd="0" destOrd="0" presId="urn:microsoft.com/office/officeart/2018/2/layout/IconVerticalSolidList"/>
    <dgm:cxn modelId="{5AE2A90B-6D67-413D-B1A2-79CB018FD2FE}" type="presParOf" srcId="{BA5F82ED-DE12-433F-B506-1B4EF55FB65F}" destId="{58265549-459C-44B0-BE94-DD3197B4FAAA}" srcOrd="0" destOrd="0" presId="urn:microsoft.com/office/officeart/2018/2/layout/IconVerticalSolidList"/>
    <dgm:cxn modelId="{79F974D1-B82E-450C-B7AC-8E25A56F61D6}" type="presParOf" srcId="{BA5F82ED-DE12-433F-B506-1B4EF55FB65F}" destId="{06BBA20F-D04D-498C-9827-A8F8594BC23F}" srcOrd="1" destOrd="0" presId="urn:microsoft.com/office/officeart/2018/2/layout/IconVerticalSolidList"/>
    <dgm:cxn modelId="{76104F0D-7925-4EAE-9E78-9C84A95A0DF4}" type="presParOf" srcId="{BA5F82ED-DE12-433F-B506-1B4EF55FB65F}" destId="{24E598CC-C9BA-4B3C-9A4E-E1D29730D663}" srcOrd="2" destOrd="0" presId="urn:microsoft.com/office/officeart/2018/2/layout/IconVerticalSolidList"/>
    <dgm:cxn modelId="{FC32B659-1FD1-424B-BDE8-75397A3A4AFF}" type="presParOf" srcId="{BA5F82ED-DE12-433F-B506-1B4EF55FB65F}" destId="{3332C381-7ACC-4FA1-B02C-251349FB643C}" srcOrd="3" destOrd="0" presId="urn:microsoft.com/office/officeart/2018/2/layout/IconVerticalSolidList"/>
    <dgm:cxn modelId="{8B3D0AFA-16A4-4410-AF41-2802219B9041}" type="presParOf" srcId="{9FED1711-05AB-4342-B031-013632BDDB9E}" destId="{3F7CCD23-D84D-41DE-8FB6-8018340E7284}" srcOrd="1" destOrd="0" presId="urn:microsoft.com/office/officeart/2018/2/layout/IconVerticalSolidList"/>
    <dgm:cxn modelId="{A33C29E8-20CE-4B92-B1AA-87D39E2AF8EC}" type="presParOf" srcId="{9FED1711-05AB-4342-B031-013632BDDB9E}" destId="{B01DABEA-648A-4502-A3B4-1B4DB9A1B0AD}" srcOrd="2" destOrd="0" presId="urn:microsoft.com/office/officeart/2018/2/layout/IconVerticalSolidList"/>
    <dgm:cxn modelId="{D9782C91-F833-4C08-A5F8-0C4FD57FFF0B}" type="presParOf" srcId="{B01DABEA-648A-4502-A3B4-1B4DB9A1B0AD}" destId="{1E59809C-8280-41D5-A64E-4DF51A85226C}" srcOrd="0" destOrd="0" presId="urn:microsoft.com/office/officeart/2018/2/layout/IconVerticalSolidList"/>
    <dgm:cxn modelId="{4CAED01F-A3EC-4867-A009-7485AF8A3289}" type="presParOf" srcId="{B01DABEA-648A-4502-A3B4-1B4DB9A1B0AD}" destId="{87168B39-9816-4BCE-9037-1CA0DC2C30BC}" srcOrd="1" destOrd="0" presId="urn:microsoft.com/office/officeart/2018/2/layout/IconVerticalSolidList"/>
    <dgm:cxn modelId="{40F0D2F3-7318-49D6-9B98-FA2202E269B6}" type="presParOf" srcId="{B01DABEA-648A-4502-A3B4-1B4DB9A1B0AD}" destId="{1D92EC72-3957-4139-9A02-CD5BE3349354}" srcOrd="2" destOrd="0" presId="urn:microsoft.com/office/officeart/2018/2/layout/IconVerticalSolidList"/>
    <dgm:cxn modelId="{EC975FA7-2C85-479A-ACEE-F8C79EAE6C12}" type="presParOf" srcId="{B01DABEA-648A-4502-A3B4-1B4DB9A1B0AD}" destId="{23C6B0B2-1148-4996-BC59-6A3BFD98E6A3}" srcOrd="3" destOrd="0" presId="urn:microsoft.com/office/officeart/2018/2/layout/IconVerticalSolidList"/>
    <dgm:cxn modelId="{C9A53DA0-6CFB-4985-8A7E-67948FA4C82F}" type="presParOf" srcId="{9FED1711-05AB-4342-B031-013632BDDB9E}" destId="{D360049B-87DA-4EA7-B3C2-8D2613E9524C}" srcOrd="3" destOrd="0" presId="urn:microsoft.com/office/officeart/2018/2/layout/IconVerticalSolidList"/>
    <dgm:cxn modelId="{1892515B-AC40-446D-A4EC-1B1A6B692026}" type="presParOf" srcId="{9FED1711-05AB-4342-B031-013632BDDB9E}" destId="{EDEE8723-4ED4-4510-B893-0AEF148ABE67}" srcOrd="4" destOrd="0" presId="urn:microsoft.com/office/officeart/2018/2/layout/IconVerticalSolidList"/>
    <dgm:cxn modelId="{FD59A86E-9635-43CB-B562-461BBFD56401}" type="presParOf" srcId="{EDEE8723-4ED4-4510-B893-0AEF148ABE67}" destId="{68C8422E-B7C7-454B-9742-1F2D8084278E}" srcOrd="0" destOrd="0" presId="urn:microsoft.com/office/officeart/2018/2/layout/IconVerticalSolidList"/>
    <dgm:cxn modelId="{B63971D8-F170-4366-991F-43D34F28AAE2}" type="presParOf" srcId="{EDEE8723-4ED4-4510-B893-0AEF148ABE67}" destId="{9C0151F6-3AEC-42E2-87D3-AA553EB4E295}" srcOrd="1" destOrd="0" presId="urn:microsoft.com/office/officeart/2018/2/layout/IconVerticalSolidList"/>
    <dgm:cxn modelId="{97FA5D56-4995-4A73-A230-DD3FD38359BA}" type="presParOf" srcId="{EDEE8723-4ED4-4510-B893-0AEF148ABE67}" destId="{DCDD4B50-0335-4EEF-A9A9-262A3AA7399C}" srcOrd="2" destOrd="0" presId="urn:microsoft.com/office/officeart/2018/2/layout/IconVerticalSolidList"/>
    <dgm:cxn modelId="{D1525546-D6A0-42DB-808A-479789781A89}" type="presParOf" srcId="{EDEE8723-4ED4-4510-B893-0AEF148ABE67}" destId="{DE4C0933-AB50-41F5-9164-178D93C519C9}" srcOrd="3" destOrd="0" presId="urn:microsoft.com/office/officeart/2018/2/layout/IconVerticalSolidList"/>
    <dgm:cxn modelId="{1711B27C-78D8-4FEC-AD87-A41B9ABBA046}" type="presParOf" srcId="{9FED1711-05AB-4342-B031-013632BDDB9E}" destId="{45227ECF-ECA3-42AD-8392-663220989B10}" srcOrd="5" destOrd="0" presId="urn:microsoft.com/office/officeart/2018/2/layout/IconVerticalSolidList"/>
    <dgm:cxn modelId="{261B8CD7-21F3-4806-9DAB-ADA2D779F112}" type="presParOf" srcId="{9FED1711-05AB-4342-B031-013632BDDB9E}" destId="{821554A5-4869-4783-AD55-91FBE65BD973}" srcOrd="6" destOrd="0" presId="urn:microsoft.com/office/officeart/2018/2/layout/IconVerticalSolidList"/>
    <dgm:cxn modelId="{6D112841-724C-4AA4-9E78-B9A63F385FFF}" type="presParOf" srcId="{821554A5-4869-4783-AD55-91FBE65BD973}" destId="{4E5960EF-FEBE-48C1-BC86-6F13DB6C1904}" srcOrd="0" destOrd="0" presId="urn:microsoft.com/office/officeart/2018/2/layout/IconVerticalSolidList"/>
    <dgm:cxn modelId="{2F5CD318-81C0-4DEB-B899-1FF33FBE7EBE}" type="presParOf" srcId="{821554A5-4869-4783-AD55-91FBE65BD973}" destId="{CDE21940-2B78-4E6F-8F92-9741618D7CE5}" srcOrd="1" destOrd="0" presId="urn:microsoft.com/office/officeart/2018/2/layout/IconVerticalSolidList"/>
    <dgm:cxn modelId="{A1984668-638E-4FB8-BEBD-BE92983C5BAF}" type="presParOf" srcId="{821554A5-4869-4783-AD55-91FBE65BD973}" destId="{AC8534A7-5CFD-4926-98BD-FFA6E5853214}" srcOrd="2" destOrd="0" presId="urn:microsoft.com/office/officeart/2018/2/layout/IconVerticalSolidList"/>
    <dgm:cxn modelId="{6DEC15D2-A89A-4649-8228-CAFAD87D9016}" type="presParOf" srcId="{821554A5-4869-4783-AD55-91FBE65BD973}" destId="{7513540C-556B-4CB4-923C-9BDFE6783EA6}" srcOrd="3" destOrd="0" presId="urn:microsoft.com/office/officeart/2018/2/layout/IconVerticalSolidList"/>
    <dgm:cxn modelId="{49DFB6EB-F69E-413D-B195-169A193AF2AD}" type="presParOf" srcId="{9FED1711-05AB-4342-B031-013632BDDB9E}" destId="{4EB99632-DCC2-42EA-84B8-5BC0546486D1}" srcOrd="7" destOrd="0" presId="urn:microsoft.com/office/officeart/2018/2/layout/IconVerticalSolidList"/>
    <dgm:cxn modelId="{218C8B8C-954A-49CA-9310-CAE0B1F1031D}" type="presParOf" srcId="{9FED1711-05AB-4342-B031-013632BDDB9E}" destId="{08557819-BA62-47DD-B6C3-225064A50CBA}" srcOrd="8" destOrd="0" presId="urn:microsoft.com/office/officeart/2018/2/layout/IconVerticalSolidList"/>
    <dgm:cxn modelId="{C9A7BA36-9B74-4451-84B9-0710D2B6886D}" type="presParOf" srcId="{08557819-BA62-47DD-B6C3-225064A50CBA}" destId="{EBBBB95C-8943-4344-8971-F322FFD0DBC8}" srcOrd="0" destOrd="0" presId="urn:microsoft.com/office/officeart/2018/2/layout/IconVerticalSolidList"/>
    <dgm:cxn modelId="{310D159D-9D47-4F8D-8493-FBF1D60A6F99}" type="presParOf" srcId="{08557819-BA62-47DD-B6C3-225064A50CBA}" destId="{D39D9A30-FFA9-41B8-8C64-D666C5D59136}" srcOrd="1" destOrd="0" presId="urn:microsoft.com/office/officeart/2018/2/layout/IconVerticalSolidList"/>
    <dgm:cxn modelId="{246B0A6C-904F-4D40-9E18-6F715C5BC2C9}" type="presParOf" srcId="{08557819-BA62-47DD-B6C3-225064A50CBA}" destId="{FE8A3D9B-AE94-4C25-B88E-AD5EEB70DFB0}" srcOrd="2" destOrd="0" presId="urn:microsoft.com/office/officeart/2018/2/layout/IconVerticalSolidList"/>
    <dgm:cxn modelId="{AD094B2E-955A-46FB-BCFB-12B26BCE9AD1}" type="presParOf" srcId="{08557819-BA62-47DD-B6C3-225064A50CBA}" destId="{2883A991-FE0A-484D-B68C-8C7EF80F0A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65549-459C-44B0-BE94-DD3197B4FAAA}">
      <dsp:nvSpPr>
        <dsp:cNvPr id="0" name=""/>
        <dsp:cNvSpPr/>
      </dsp:nvSpPr>
      <dsp:spPr>
        <a:xfrm>
          <a:off x="0" y="3844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BA20F-D04D-498C-9827-A8F8594BC23F}">
      <dsp:nvSpPr>
        <dsp:cNvPr id="0" name=""/>
        <dsp:cNvSpPr/>
      </dsp:nvSpPr>
      <dsp:spPr>
        <a:xfrm>
          <a:off x="247723" y="188101"/>
          <a:ext cx="450406" cy="4504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2C381-7ACC-4FA1-B02C-251349FB643C}">
      <dsp:nvSpPr>
        <dsp:cNvPr id="0" name=""/>
        <dsp:cNvSpPr/>
      </dsp:nvSpPr>
      <dsp:spPr>
        <a:xfrm>
          <a:off x="945853" y="3844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Virtual closet mobile application</a:t>
          </a:r>
          <a:endParaRPr lang="en-US" sz="1900" kern="1200"/>
        </a:p>
      </dsp:txBody>
      <dsp:txXfrm>
        <a:off x="945853" y="3844"/>
        <a:ext cx="5710915" cy="818920"/>
      </dsp:txXfrm>
    </dsp:sp>
    <dsp:sp modelId="{1E59809C-8280-41D5-A64E-4DF51A85226C}">
      <dsp:nvSpPr>
        <dsp:cNvPr id="0" name=""/>
        <dsp:cNvSpPr/>
      </dsp:nvSpPr>
      <dsp:spPr>
        <a:xfrm>
          <a:off x="0" y="1027495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68B39-9816-4BCE-9037-1CA0DC2C30BC}">
      <dsp:nvSpPr>
        <dsp:cNvPr id="0" name=""/>
        <dsp:cNvSpPr/>
      </dsp:nvSpPr>
      <dsp:spPr>
        <a:xfrm>
          <a:off x="247723" y="1211753"/>
          <a:ext cx="450406" cy="4504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6B0B2-1148-4996-BC59-6A3BFD98E6A3}">
      <dsp:nvSpPr>
        <dsp:cNvPr id="0" name=""/>
        <dsp:cNvSpPr/>
      </dsp:nvSpPr>
      <dsp:spPr>
        <a:xfrm>
          <a:off x="945853" y="1027495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Database for clothes and accessories</a:t>
          </a:r>
          <a:endParaRPr lang="en-US" sz="1900" kern="1200"/>
        </a:p>
      </dsp:txBody>
      <dsp:txXfrm>
        <a:off x="945853" y="1027495"/>
        <a:ext cx="5710915" cy="818920"/>
      </dsp:txXfrm>
    </dsp:sp>
    <dsp:sp modelId="{68C8422E-B7C7-454B-9742-1F2D8084278E}">
      <dsp:nvSpPr>
        <dsp:cNvPr id="0" name=""/>
        <dsp:cNvSpPr/>
      </dsp:nvSpPr>
      <dsp:spPr>
        <a:xfrm>
          <a:off x="0" y="2051147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151F6-3AEC-42E2-87D3-AA553EB4E295}">
      <dsp:nvSpPr>
        <dsp:cNvPr id="0" name=""/>
        <dsp:cNvSpPr/>
      </dsp:nvSpPr>
      <dsp:spPr>
        <a:xfrm>
          <a:off x="247723" y="2235404"/>
          <a:ext cx="450406" cy="4504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C0933-AB50-41F5-9164-178D93C519C9}">
      <dsp:nvSpPr>
        <dsp:cNvPr id="0" name=""/>
        <dsp:cNvSpPr/>
      </dsp:nvSpPr>
      <dsp:spPr>
        <a:xfrm>
          <a:off x="945853" y="2051147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Mix and match clothing items</a:t>
          </a:r>
          <a:endParaRPr lang="en-US" sz="1900" kern="1200"/>
        </a:p>
      </dsp:txBody>
      <dsp:txXfrm>
        <a:off x="945853" y="2051147"/>
        <a:ext cx="5710915" cy="818920"/>
      </dsp:txXfrm>
    </dsp:sp>
    <dsp:sp modelId="{4E5960EF-FEBE-48C1-BC86-6F13DB6C1904}">
      <dsp:nvSpPr>
        <dsp:cNvPr id="0" name=""/>
        <dsp:cNvSpPr/>
      </dsp:nvSpPr>
      <dsp:spPr>
        <a:xfrm>
          <a:off x="0" y="3074798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21940-2B78-4E6F-8F92-9741618D7CE5}">
      <dsp:nvSpPr>
        <dsp:cNvPr id="0" name=""/>
        <dsp:cNvSpPr/>
      </dsp:nvSpPr>
      <dsp:spPr>
        <a:xfrm>
          <a:off x="247723" y="3259055"/>
          <a:ext cx="450406" cy="4504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3540C-556B-4CB4-923C-9BDFE6783EA6}">
      <dsp:nvSpPr>
        <dsp:cNvPr id="0" name=""/>
        <dsp:cNvSpPr/>
      </dsp:nvSpPr>
      <dsp:spPr>
        <a:xfrm>
          <a:off x="945853" y="3074798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Allows planning of outfits on the go</a:t>
          </a:r>
          <a:endParaRPr lang="en-US" sz="1900" kern="1200"/>
        </a:p>
      </dsp:txBody>
      <dsp:txXfrm>
        <a:off x="945853" y="3074798"/>
        <a:ext cx="5710915" cy="818920"/>
      </dsp:txXfrm>
    </dsp:sp>
    <dsp:sp modelId="{EBBBB95C-8943-4344-8971-F322FFD0DBC8}">
      <dsp:nvSpPr>
        <dsp:cNvPr id="0" name=""/>
        <dsp:cNvSpPr/>
      </dsp:nvSpPr>
      <dsp:spPr>
        <a:xfrm>
          <a:off x="0" y="4098449"/>
          <a:ext cx="6656769" cy="8189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D9A30-FFA9-41B8-8C64-D666C5D59136}">
      <dsp:nvSpPr>
        <dsp:cNvPr id="0" name=""/>
        <dsp:cNvSpPr/>
      </dsp:nvSpPr>
      <dsp:spPr>
        <a:xfrm>
          <a:off x="247723" y="4282706"/>
          <a:ext cx="450406" cy="45040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3A991-FE0A-484D-B68C-8C7EF80F0A25}">
      <dsp:nvSpPr>
        <dsp:cNvPr id="0" name=""/>
        <dsp:cNvSpPr/>
      </dsp:nvSpPr>
      <dsp:spPr>
        <a:xfrm>
          <a:off x="945853" y="4098449"/>
          <a:ext cx="5710915" cy="81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69" tIns="86669" rIns="86669" bIns="866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Share and explore clothes with friends</a:t>
          </a:r>
          <a:endParaRPr lang="en-US" sz="1900" kern="1200"/>
        </a:p>
      </dsp:txBody>
      <dsp:txXfrm>
        <a:off x="945853" y="4098449"/>
        <a:ext cx="5710915" cy="818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63862-5F28-4604-9D30-23A480B6755F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44B7B-E00A-4E9D-9A2B-410177721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52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44B7B-E00A-4E9D-9A2B-4101777216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44B7B-E00A-4E9D-9A2B-4101777216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23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44B7B-E00A-4E9D-9A2B-4101777216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5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44B7B-E00A-4E9D-9A2B-4101777216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22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Our affinity diagram groups together tasks and different UI screens.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Within each UI screen, there are tasks which are included in each screen.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 three ideas, we chose to refine are the home/closet screen, add item feature, and the calendar.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We prototyped these ideas vertically, while horizontally prototyping the 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44B7B-E00A-4E9D-9A2B-4101777216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81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taking a look at our diagram, we decided to ditch the option of creating new outfits by choosing items from previously created outfits.</a:t>
            </a:r>
          </a:p>
          <a:p>
            <a:r>
              <a:rPr lang="en-US"/>
              <a:t>We also decided not to go forward with the drop-down menu as a way to navigate to different screens in the app.</a:t>
            </a:r>
          </a:p>
          <a:p>
            <a:endParaRPr lang="en-US"/>
          </a:p>
          <a:p>
            <a:r>
              <a:rPr lang="en-US"/>
              <a:t>We refined our final idea by comparing similarities and differences between various ideas.</a:t>
            </a:r>
          </a:p>
          <a:p>
            <a:r>
              <a:rPr lang="en-US"/>
              <a:t>For example, for the navigation we had two ideas, the bar and the drop-down menu.</a:t>
            </a:r>
          </a:p>
          <a:p>
            <a:r>
              <a:rPr lang="en-US"/>
              <a:t>After reviewing other apps and our goal which is to make a clean simple app, we decided on the using the bar.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44B7B-E00A-4E9D-9A2B-4101777216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05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44B7B-E00A-4E9D-9A2B-4101777216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84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44B7B-E00A-4E9D-9A2B-4101777216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15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44B7B-E00A-4E9D-9A2B-4101777216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11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3226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7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7660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15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14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90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80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98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34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9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24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53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30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933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6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5.mp4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5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A bunch of items that are hanging on the wall&#10;&#10;Description automatically generated">
            <a:extLst>
              <a:ext uri="{FF2B5EF4-FFF2-40B4-BE49-F238E27FC236}">
                <a16:creationId xmlns:a16="http://schemas.microsoft.com/office/drawing/2014/main" id="{51D4D0AC-039D-46C8-AB2D-8A86BFD52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prstClr val="white"/>
            </a:duotone>
          </a:blip>
          <a:srcRect l="9091" t="7756" r="-2" b="11641"/>
          <a:stretch/>
        </p:blipFill>
        <p:spPr>
          <a:xfrm>
            <a:off x="5053263" y="-1"/>
            <a:ext cx="7135561" cy="6858001"/>
          </a:xfrm>
          <a:custGeom>
            <a:avLst/>
            <a:gdLst/>
            <a:ahLst/>
            <a:cxnLst/>
            <a:rect l="l" t="t" r="r" b="b"/>
            <a:pathLst>
              <a:path w="7135561" h="6858001">
                <a:moveTo>
                  <a:pt x="450267" y="0"/>
                </a:moveTo>
                <a:lnTo>
                  <a:pt x="7135561" y="0"/>
                </a:lnTo>
                <a:lnTo>
                  <a:pt x="7135561" y="6858001"/>
                </a:lnTo>
                <a:lnTo>
                  <a:pt x="98089" y="6858001"/>
                </a:lnTo>
                <a:lnTo>
                  <a:pt x="1873508" y="4521201"/>
                </a:lnTo>
                <a:close/>
                <a:moveTo>
                  <a:pt x="0" y="0"/>
                </a:moveTo>
                <a:lnTo>
                  <a:pt x="450267" y="0"/>
                </a:lnTo>
                <a:lnTo>
                  <a:pt x="0" y="48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EBB3F-722C-4D5E-A324-4265CAB3D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6" y="1678666"/>
            <a:ext cx="5123515" cy="2369093"/>
          </a:xfrm>
        </p:spPr>
        <p:txBody>
          <a:bodyPr>
            <a:normAutofit/>
          </a:bodyPr>
          <a:lstStyle/>
          <a:p>
            <a:r>
              <a:rPr lang="en-CA" sz="4800"/>
              <a:t>Closet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0A09D-043A-4FDF-BA88-3344BFC32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5113217" cy="10969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sz="1600">
                <a:cs typeface="Calibri"/>
              </a:rPr>
              <a:t>Team P</a:t>
            </a:r>
          </a:p>
          <a:p>
            <a:r>
              <a:rPr lang="en-CA" sz="1600">
                <a:cs typeface="Calibri"/>
              </a:rPr>
              <a:t>T04 </a:t>
            </a:r>
            <a:r>
              <a:rPr lang="en-CA" sz="1600" err="1">
                <a:cs typeface="Calibri"/>
              </a:rPr>
              <a:t>Philmo</a:t>
            </a:r>
            <a:r>
              <a:rPr lang="en-CA" sz="1600">
                <a:cs typeface="Calibri"/>
              </a:rPr>
              <a:t> Gu</a:t>
            </a:r>
            <a:endParaRPr lang="en-US"/>
          </a:p>
          <a:p>
            <a:endParaRPr lang="en-CA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329892-480C-49E2-BD6B-45E98C95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138EE9-D930-4AF5-8DCA-D506DFDDA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8B2A878B-CC9E-4401-8BAA-9D344B5AB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6DD53AF4-988B-41E6-AB9C-E5ADE7FCA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4">
            <a:extLst>
              <a:ext uri="{FF2B5EF4-FFF2-40B4-BE49-F238E27FC236}">
                <a16:creationId xmlns:a16="http://schemas.microsoft.com/office/drawing/2014/main" id="{E3E2BE66-B731-4E8F-92AE-434C347FE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1C04AA99-545A-4E18-A307-96512638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D21765B3-48FB-47ED-AFBD-CE5834471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9908EBEC-783D-4C0E-AE8E-165D6FAC6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D9A05D3D-E46B-44B4-BDFD-F9F117379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CC6721D-A715-4CBE-A70D-8A3250EF7E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8436" y="60350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2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24">
            <a:extLst>
              <a:ext uri="{FF2B5EF4-FFF2-40B4-BE49-F238E27FC236}">
                <a16:creationId xmlns:a16="http://schemas.microsoft.com/office/drawing/2014/main" id="{D5FD13B3-3F58-4777-997E-5447AA079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FE7BD20-6D81-4370-9DB7-04C9B4E9F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08F0ECF-D673-4442-A82C-CDA64905A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2AF8E598-80EA-41AD-A0F3-9543D601A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AC7D6F9C-7670-4ACC-ACE1-A6BD24F5C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F420142-D3AA-46D3-A3A5-250686CD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051037D6-83DE-41D6-9103-84ABD0FEE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FCAED6F3-E1FA-489A-A2B1-E97972EB4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AA247423-55F2-4D5D-806A-BE33BE6B1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B2FE1F39-B712-4260-8DA6-3B6A94102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0259AF7F-DAB9-4EE7-BBEF-7B961E5CF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5" descr="A picture containing indoor, clock, sitting, dark&#10;&#10;Description automatically generated">
            <a:extLst>
              <a:ext uri="{FF2B5EF4-FFF2-40B4-BE49-F238E27FC236}">
                <a16:creationId xmlns:a16="http://schemas.microsoft.com/office/drawing/2014/main" id="{4F10F198-6623-4D5F-A97D-82BCF8FC9B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065" r="2955" b="-3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1C200-1BA1-47B8-82E4-F426B771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Cognitive Walkthrough Evaluation</a:t>
            </a:r>
          </a:p>
        </p:txBody>
      </p:sp>
      <p:sp>
        <p:nvSpPr>
          <p:cNvPr id="119" name="Content Placeholder 2">
            <a:extLst>
              <a:ext uri="{FF2B5EF4-FFF2-40B4-BE49-F238E27FC236}">
                <a16:creationId xmlns:a16="http://schemas.microsoft.com/office/drawing/2014/main" id="{B8239C84-0E47-4AE7-A6D8-26C3DD25688E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4294060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700"/>
              <a:t>Long time organizing task steps 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sz="1700"/>
              <a:t>What did you change?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sz="1700"/>
              <a:t>Title and description of outfit optional 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More description in search option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Option of adding a temporary picture from photo gallery </a:t>
            </a:r>
          </a:p>
          <a:p>
            <a:pPr marL="457200" lvl="1" indent="0">
              <a:lnSpc>
                <a:spcPct val="90000"/>
              </a:lnSpc>
            </a:pP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What did you learn?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Users can be from any skill level</a:t>
            </a:r>
          </a:p>
        </p:txBody>
      </p:sp>
      <p:cxnSp>
        <p:nvCxnSpPr>
          <p:cNvPr id="120" name="Straight Connector 3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3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4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6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5A405-349E-4B6B-9E8B-6B7CAC5804C1}"/>
              </a:ext>
            </a:extLst>
          </p:cNvPr>
          <p:cNvSpPr txBox="1"/>
          <p:nvPr/>
        </p:nvSpPr>
        <p:spPr>
          <a:xfrm>
            <a:off x="6096000" y="1528689"/>
            <a:ext cx="764206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>
              <a:spcAft>
                <a:spcPts val="600"/>
              </a:spcAft>
            </a:pPr>
            <a:endParaRPr lang="en-CA"/>
          </a:p>
          <a:p>
            <a:pPr lvl="1">
              <a:spcAft>
                <a:spcPts val="600"/>
              </a:spcAft>
            </a:pPr>
            <a:endParaRPr lang="en-CA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CA"/>
          </a:p>
        </p:txBody>
      </p:sp>
      <p:pic>
        <p:nvPicPr>
          <p:cNvPr id="5" name="Cogs-1">
            <a:hlinkClick r:id="" action="ppaction://media"/>
            <a:extLst>
              <a:ext uri="{FF2B5EF4-FFF2-40B4-BE49-F238E27FC236}">
                <a16:creationId xmlns:a16="http://schemas.microsoft.com/office/drawing/2014/main" id="{BD9D653E-652C-4C7E-AE2E-BACA7CEE0A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35825" y="60413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1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CFEF987-2D25-4040-B396-45072C47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CA"/>
              <a:t>Team P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76E43-2178-459B-A0BC-FDE84C332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/>
              <a:t>Eric Wu</a:t>
            </a:r>
          </a:p>
          <a:p>
            <a:r>
              <a:rPr lang="en-CA"/>
              <a:t>Jack Yang</a:t>
            </a:r>
          </a:p>
          <a:p>
            <a:r>
              <a:rPr lang="en-CA"/>
              <a:t>Sophia Ngo</a:t>
            </a:r>
          </a:p>
          <a:p>
            <a:r>
              <a:rPr lang="en-CA"/>
              <a:t>Soumya </a:t>
            </a:r>
            <a:r>
              <a:rPr lang="en-CA" err="1"/>
              <a:t>Kumaria</a:t>
            </a:r>
            <a:endParaRPr lang="en-CA"/>
          </a:p>
          <a:p>
            <a:r>
              <a:rPr lang="en-CA"/>
              <a:t>Sydney Kwok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F9BC435-3CE4-49E4-A254-65C81C0E4D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8880" y="6041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6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212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D58F7BA4-B6D7-4093-BC9D-BA2CF918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1490F55-F54C-467C-B8A6-A31153CC5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F2A405-ED68-4CB8-9732-67DA21F2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8A7D2B90-65E1-48B0-8CA7-52D547406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E924D5FD-FDCC-4B58-A2A3-D540DA620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5E193FF4-6DE7-4427-8CA6-6391CF05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B53557E8-484E-4039-B233-EBFF43A3B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45E1412B-7A92-4620-B822-2510023D4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D21DAC8F-94C8-4EBC-8454-1525B0F59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34D249F-4969-44EA-A390-4FCDA5EB9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AB39E86-A756-4CA8-B71D-0AF734B3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A27254-207B-4B52-973B-03A6D7C25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39516-67AF-4DB4-B7A7-82D9D4C6E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Project Idea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E3358E8-FEB4-4E5C-903A-92C75E6BD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5FE9BA5-5847-4FF3-960A-4E3AC28E3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6D98C19-CACB-4DEB-9AA7-5E1D776DB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23">
              <a:extLst>
                <a:ext uri="{FF2B5EF4-FFF2-40B4-BE49-F238E27FC236}">
                  <a16:creationId xmlns:a16="http://schemas.microsoft.com/office/drawing/2014/main" id="{8EA0C28F-AA7D-46C7-8D8A-CE97E7EB0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50B7A449-3821-4275-97E9-6B1FF91D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D15285ED-C1E9-4539-9551-2D9D3B89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7">
              <a:extLst>
                <a:ext uri="{FF2B5EF4-FFF2-40B4-BE49-F238E27FC236}">
                  <a16:creationId xmlns:a16="http://schemas.microsoft.com/office/drawing/2014/main" id="{A57A772B-029C-402F-8961-04AD1B611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8">
              <a:extLst>
                <a:ext uri="{FF2B5EF4-FFF2-40B4-BE49-F238E27FC236}">
                  <a16:creationId xmlns:a16="http://schemas.microsoft.com/office/drawing/2014/main" id="{43A98072-A351-47FB-8807-1EEDBF77E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9">
              <a:extLst>
                <a:ext uri="{FF2B5EF4-FFF2-40B4-BE49-F238E27FC236}">
                  <a16:creationId xmlns:a16="http://schemas.microsoft.com/office/drawing/2014/main" id="{3BC2C561-1ADE-495B-A04A-92DE414F5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FE633B79-4994-47EC-9479-56BA3E3A5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6188152-70CA-4742-AA0D-863A7FDB4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FFE292B4-A03D-4665-8E44-5EA8DF6743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3671883"/>
              </p:ext>
            </p:extLst>
          </p:nvPr>
        </p:nvGraphicFramePr>
        <p:xfrm>
          <a:off x="4876847" y="944563"/>
          <a:ext cx="6656769" cy="492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F67DCBF-C785-459F-8AE7-D50A0E8795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86284" y="60570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2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0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E0BF35CA-8AA0-428F-ABED-5B77A6C39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A4A156A-791B-4BD9-8452-A798A15D2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7652CB1-59D3-4DAB-AD45-8DFB73895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83539C1B-883E-4130-95FA-2A6FD3E49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5">
              <a:extLst>
                <a:ext uri="{FF2B5EF4-FFF2-40B4-BE49-F238E27FC236}">
                  <a16:creationId xmlns:a16="http://schemas.microsoft.com/office/drawing/2014/main" id="{244CEE5F-144C-437F-9472-22EE3E3D1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0621BB31-AA71-4E9B-8854-3C62F162F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7">
              <a:extLst>
                <a:ext uri="{FF2B5EF4-FFF2-40B4-BE49-F238E27FC236}">
                  <a16:creationId xmlns:a16="http://schemas.microsoft.com/office/drawing/2014/main" id="{5336141D-E3C6-4E7B-8923-B31C3E16F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8">
              <a:extLst>
                <a:ext uri="{FF2B5EF4-FFF2-40B4-BE49-F238E27FC236}">
                  <a16:creationId xmlns:a16="http://schemas.microsoft.com/office/drawing/2014/main" id="{F113BE6F-9D13-4E70-B7AB-C8CC2546A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9">
              <a:extLst>
                <a:ext uri="{FF2B5EF4-FFF2-40B4-BE49-F238E27FC236}">
                  <a16:creationId xmlns:a16="http://schemas.microsoft.com/office/drawing/2014/main" id="{FBEB82C3-C636-4A90-B9A5-905EC38E0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646B4C4A-5A81-43CF-93ED-5FA59D5BE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C3715C1A-EBA1-41A6-AC20-D6A7C4871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639516-67AF-4DB4-B7A7-82D9D4C6E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56" y="3048000"/>
            <a:ext cx="3351874" cy="93047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/>
              <a:t>Prototype Demo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2CCCDD3-CF93-4725-A1EC-894C530D89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3" name="TeamPClosetAppDemoVideo">
            <a:hlinkClick r:id="" action="ppaction://media"/>
            <a:extLst>
              <a:ext uri="{FF2B5EF4-FFF2-40B4-BE49-F238E27FC236}">
                <a16:creationId xmlns:a16="http://schemas.microsoft.com/office/drawing/2014/main" id="{A7E8EE41-236D-463B-8CD0-C3AC99D548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20773" y="1101794"/>
            <a:ext cx="8259452" cy="46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3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6"/>
    </mc:Choice>
    <mc:Fallback xmlns="">
      <p:transition spd="slow" advTm="6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07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993C45-B237-4CD5-A232-CD2DFFF5A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E9EA4F6-F0E3-4DB3-8F82-B91A1F693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A7345F-1794-4777-80F8-B67B01BE7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AEB4062E-9879-4D6E-8C9A-55D81D61C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E0E1E50E-9B56-49FC-AC93-34C80F438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786CF095-2697-4E6D-832B-E71B7C8D6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A93A2EA0-D245-490B-A61D-8B32A8DF4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6BAC7BF2-009C-48C7-A7F2-2139B507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D60F62B-3828-4F12-B884-8A8925325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8A41293-53F5-4380-B216-EB66A4353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6DDE673-E05B-400B-B6E1-335E425D8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11A66-ACD5-4750-BD8B-83481B073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6" y="999460"/>
            <a:ext cx="5698067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Stage Three Journey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3053A0-14D7-472D-92C1-5226B5994A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2"/>
    </mc:Choice>
    <mc:Fallback xmlns="">
      <p:transition spd="slow" advTm="3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8" name="Rectangle 20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22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Isosceles Triangle 26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Rectangle 33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2C34FF6F-9DBC-42EF-9AF4-D7C72FE2E1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568" y="480060"/>
            <a:ext cx="8110580" cy="5900447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F2949B49-610A-41F5-88C8-7455657B48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3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32"/>
    </mc:Choice>
    <mc:Fallback xmlns="">
      <p:transition spd="slow" advTm="19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5FD13B3-3F58-4777-997E-5447AA079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FE7BD20-6D81-4370-9DB7-04C9B4E9F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08F0ECF-D673-4442-A82C-CDA64905A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2AF8E598-80EA-41AD-A0F3-9543D601A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5">
              <a:extLst>
                <a:ext uri="{FF2B5EF4-FFF2-40B4-BE49-F238E27FC236}">
                  <a16:creationId xmlns:a16="http://schemas.microsoft.com/office/drawing/2014/main" id="{AC7D6F9C-7670-4ACC-ACE1-A6BD24F5C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FF420142-D3AA-46D3-A3A5-250686CD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051037D6-83DE-41D6-9103-84ABD0FEE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8">
              <a:extLst>
                <a:ext uri="{FF2B5EF4-FFF2-40B4-BE49-F238E27FC236}">
                  <a16:creationId xmlns:a16="http://schemas.microsoft.com/office/drawing/2014/main" id="{FCAED6F3-E1FA-489A-A2B1-E97972EB4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9">
              <a:extLst>
                <a:ext uri="{FF2B5EF4-FFF2-40B4-BE49-F238E27FC236}">
                  <a16:creationId xmlns:a16="http://schemas.microsoft.com/office/drawing/2014/main" id="{AA247423-55F2-4D5D-806A-BE33BE6B1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B2FE1F39-B712-4260-8DA6-3B6A94102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0259AF7F-DAB9-4EE7-BBEF-7B961E5CF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531A7071-A1E3-4ABD-9E3C-984F3F9D1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DAB82018-6340-45E9-BF21-8DAB917A30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9830" b="2851"/>
          <a:stretch/>
        </p:blipFill>
        <p:spPr>
          <a:xfrm>
            <a:off x="-3175" y="-18520"/>
            <a:ext cx="12191999" cy="6858000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D7450C65-F562-4A93-8E4C-2B1A1D6D1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F0563B9-ECBE-4965-97D7-9882F6A7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7E91126-5A58-4664-9FA6-5EC835C63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EF18AD9C-F20A-40DA-85EC-AE24CBA4C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5">
              <a:extLst>
                <a:ext uri="{FF2B5EF4-FFF2-40B4-BE49-F238E27FC236}">
                  <a16:creationId xmlns:a16="http://schemas.microsoft.com/office/drawing/2014/main" id="{5ED32872-350A-42F9-BACB-7E8FFE55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C409006C-800B-4ECA-9974-89CBD0498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Rectangle 27">
              <a:extLst>
                <a:ext uri="{FF2B5EF4-FFF2-40B4-BE49-F238E27FC236}">
                  <a16:creationId xmlns:a16="http://schemas.microsoft.com/office/drawing/2014/main" id="{AA88B005-7B82-4ACE-B3D5-1BAD7E2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Rectangle 28">
              <a:extLst>
                <a:ext uri="{FF2B5EF4-FFF2-40B4-BE49-F238E27FC236}">
                  <a16:creationId xmlns:a16="http://schemas.microsoft.com/office/drawing/2014/main" id="{DC68DADB-A002-4B49-8932-F71D25B3F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Rectangle 29">
              <a:extLst>
                <a:ext uri="{FF2B5EF4-FFF2-40B4-BE49-F238E27FC236}">
                  <a16:creationId xmlns:a16="http://schemas.microsoft.com/office/drawing/2014/main" id="{63238F89-5D1B-4101-8493-5A72E178B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D4094520-ACA0-47DD-8EB5-084BD92E8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29E6287E-AD72-4AD3-981F-086045BCA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BACA26-CF23-40E4-8524-DADA2B34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Affinity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EB1394-3148-4694-A6C3-592C7E908EE0}"/>
              </a:ext>
            </a:extLst>
          </p:cNvPr>
          <p:cNvSpPr txBox="1"/>
          <p:nvPr/>
        </p:nvSpPr>
        <p:spPr>
          <a:xfrm>
            <a:off x="677334" y="1571118"/>
            <a:ext cx="8596668" cy="4470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Ideas ditched</a:t>
            </a:r>
          </a:p>
          <a:p>
            <a:pPr marL="742950" lvl="1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Creating a new outfit by choosing items from previous outfits</a:t>
            </a:r>
          </a:p>
          <a:p>
            <a:pPr marL="742950" lvl="1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Drop-down navigation menu</a:t>
            </a:r>
          </a:p>
          <a:p>
            <a:pPr lvl="1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How we refined final idea</a:t>
            </a:r>
          </a:p>
          <a:p>
            <a:pPr marL="742950" lvl="1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Ease of use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405DF84-3236-424F-AABD-3CD3023FD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5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67"/>
    </mc:Choice>
    <mc:Fallback xmlns="">
      <p:transition spd="slow" advTm="31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0">
            <a:extLst>
              <a:ext uri="{FF2B5EF4-FFF2-40B4-BE49-F238E27FC236}">
                <a16:creationId xmlns:a16="http://schemas.microsoft.com/office/drawing/2014/main" id="{6A761A44-A936-4382-8A16-7ED6A2903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59EE73-661E-48AA-A374-BF2B850F5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653EA91-5E43-427F-B0AB-1B8A496BC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57571081-E136-40F9-B123-3A16F53BE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73197C11-EFC2-4F71-BEFF-B7EE3EEF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74C7561-7217-4DBC-8C63-2BB8560D6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6EB4E4EC-EA7F-4A46-9AF5-7E3E4E543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9048D13B-C50D-4EF9-AB6D-86713B7D4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8213FFC7-C869-40A9-8DBD-B311B342E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029FB91-93F5-4D40-9014-8D5108951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6022FD2-DE49-41E6-B3BF-B113018CA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4CE0E1-FBC6-4666-9F30-2F1F7313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951" y="1680201"/>
            <a:ext cx="4410051" cy="23675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Storyboard</a:t>
            </a:r>
          </a:p>
        </p:txBody>
      </p:sp>
      <p:sp>
        <p:nvSpPr>
          <p:cNvPr id="47" name="Isosceles Triangle 22">
            <a:extLst>
              <a:ext uri="{FF2B5EF4-FFF2-40B4-BE49-F238E27FC236}">
                <a16:creationId xmlns:a16="http://schemas.microsoft.com/office/drawing/2014/main" id="{96BB0C7B-066D-4300-A949-D2A6A68A8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39F2C49-45CD-4153-BD9E-B686BA320D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r="578"/>
          <a:stretch/>
        </p:blipFill>
        <p:spPr>
          <a:xfrm>
            <a:off x="1441597" y="441558"/>
            <a:ext cx="3746710" cy="5966415"/>
          </a:xfrm>
          <a:prstGeom prst="rect">
            <a:avLst/>
          </a:prstGeom>
        </p:spPr>
      </p:pic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DFD4B924-4B3F-493B-A2AA-3026BBAD5A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6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62"/>
    </mc:Choice>
    <mc:Fallback xmlns="">
      <p:transition spd="slow" advTm="29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13">
            <a:extLst>
              <a:ext uri="{FF2B5EF4-FFF2-40B4-BE49-F238E27FC236}">
                <a16:creationId xmlns:a16="http://schemas.microsoft.com/office/drawing/2014/main" id="{702EF214-B007-4771-8985-A3041E8F6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BF9CC7-88C9-4BDF-845E-2BB24ADD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B3BDFA9-3CAC-42FD-97D5-4F4FEF5E4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CB4B9049-A2D4-40FE-A49C-70450D125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43DE6DC5-6433-482B-970E-3FCDDA394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C409EFF-FE08-4B90-9C93-B11960F26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9B247D5D-6A57-4E15-B30F-EF614BEA0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3DE0615-51F9-4436-BC6F-8B37603C0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687DCF6E-0DB3-4AB1-9CD0-A726BDAE3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1230C3CB-B359-4E08-8158-23972151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C28B691-36C0-43DF-BA92-BBDFA8451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653669-B112-4065-9AA1-92C55F1B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Lessons Learned Creating Low-fi Prototype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A9F475-D619-476E-B9D7-085DDEF9C16B}"/>
              </a:ext>
            </a:extLst>
          </p:cNvPr>
          <p:cNvSpPr txBox="1">
            <a:spLocks/>
          </p:cNvSpPr>
          <p:nvPr/>
        </p:nvSpPr>
        <p:spPr>
          <a:xfrm>
            <a:off x="685167" y="2160589"/>
            <a:ext cx="3720916" cy="3560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Creating new ideas from scratch </a:t>
            </a:r>
          </a:p>
          <a:p>
            <a:r>
              <a:rPr lang="en-US"/>
              <a:t>Incorporating features from user feedback</a:t>
            </a:r>
          </a:p>
          <a:p>
            <a:r>
              <a:rPr lang="en-US"/>
              <a:t>Flow between frames had to be adjusted for a simple path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9" name="Picture 8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ADBD06BF-7174-4427-9BFF-1587DECC7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633780"/>
            <a:ext cx="4602747" cy="5085908"/>
          </a:xfrm>
          <a:prstGeom prst="rect">
            <a:avLst/>
          </a:prstGeom>
        </p:spPr>
      </p:pic>
      <p:pic>
        <p:nvPicPr>
          <p:cNvPr id="25" name="LessonCute">
            <a:hlinkClick r:id="" action="ppaction://media"/>
            <a:extLst>
              <a:ext uri="{FF2B5EF4-FFF2-40B4-BE49-F238E27FC236}">
                <a16:creationId xmlns:a16="http://schemas.microsoft.com/office/drawing/2014/main" id="{1D9CE667-31D8-47FA-B974-68A8D9B5BC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35825" y="58538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8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7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9E92E49025464A9E74A277DD0F8C17" ma:contentTypeVersion="6" ma:contentTypeDescription="Create a new document." ma:contentTypeScope="" ma:versionID="89ab8f25c9eaa8268778dc282ac96326">
  <xsd:schema xmlns:xsd="http://www.w3.org/2001/XMLSchema" xmlns:xs="http://www.w3.org/2001/XMLSchema" xmlns:p="http://schemas.microsoft.com/office/2006/metadata/properties" xmlns:ns2="0927ccda-d240-47f8-82bb-5a29df8ae1bb" targetNamespace="http://schemas.microsoft.com/office/2006/metadata/properties" ma:root="true" ma:fieldsID="884129d44d5318708ef2dff699222df2" ns2:_="">
    <xsd:import namespace="0927ccda-d240-47f8-82bb-5a29df8ae1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7ccda-d240-47f8-82bb-5a29df8ae1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541928-DDA6-4C85-A208-8FEF107C16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5A2A86-8D1C-4037-9431-3F7930247272}">
  <ds:schemaRefs>
    <ds:schemaRef ds:uri="0927ccda-d240-47f8-82bb-5a29df8ae1b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923D924-073C-4048-A748-0416618A9934}">
  <ds:schemaRefs>
    <ds:schemaRef ds:uri="0927ccda-d240-47f8-82bb-5a29df8ae1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326</Words>
  <Application>Microsoft Office PowerPoint</Application>
  <PresentationFormat>Widescreen</PresentationFormat>
  <Paragraphs>59</Paragraphs>
  <Slides>10</Slides>
  <Notes>9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Wingdings 3</vt:lpstr>
      <vt:lpstr>Facet</vt:lpstr>
      <vt:lpstr>Closet App</vt:lpstr>
      <vt:lpstr>Team P Members</vt:lpstr>
      <vt:lpstr>Project Idea</vt:lpstr>
      <vt:lpstr>Prototype Demo</vt:lpstr>
      <vt:lpstr>Stage Three Journey</vt:lpstr>
      <vt:lpstr>PowerPoint Presentation</vt:lpstr>
      <vt:lpstr>Affinity Diagram</vt:lpstr>
      <vt:lpstr>Storyboard</vt:lpstr>
      <vt:lpstr>Lessons Learned Creating Low-fi Prototype</vt:lpstr>
      <vt:lpstr>Cognitive Walkthrough 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Closet App</dc:title>
  <dc:creator>Sophia</dc:creator>
  <cp:lastModifiedBy>Sophia Ngo</cp:lastModifiedBy>
  <cp:revision>9</cp:revision>
  <dcterms:created xsi:type="dcterms:W3CDTF">2020-11-05T21:12:07Z</dcterms:created>
  <dcterms:modified xsi:type="dcterms:W3CDTF">2020-11-06T21:01:19Z</dcterms:modified>
</cp:coreProperties>
</file>